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373" r:id="rId4"/>
    <p:sldId id="352" r:id="rId5"/>
    <p:sldId id="332" r:id="rId6"/>
    <p:sldId id="354" r:id="rId7"/>
    <p:sldId id="345" r:id="rId8"/>
    <p:sldId id="346" r:id="rId9"/>
    <p:sldId id="347" r:id="rId10"/>
    <p:sldId id="348" r:id="rId11"/>
    <p:sldId id="365" r:id="rId12"/>
    <p:sldId id="372" r:id="rId13"/>
    <p:sldId id="355" r:id="rId14"/>
    <p:sldId id="364" r:id="rId15"/>
    <p:sldId id="350" r:id="rId16"/>
    <p:sldId id="362" r:id="rId17"/>
    <p:sldId id="366" r:id="rId18"/>
    <p:sldId id="367" r:id="rId19"/>
    <p:sldId id="368" r:id="rId20"/>
    <p:sldId id="369" r:id="rId21"/>
    <p:sldId id="370" r:id="rId22"/>
    <p:sldId id="371" r:id="rId23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4B5C"/>
    <a:srgbClr val="FBEAEA"/>
    <a:srgbClr val="FCD5B5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458" autoAdjust="0"/>
  </p:normalViewPr>
  <p:slideViewPr>
    <p:cSldViewPr snapToGrid="0">
      <p:cViewPr>
        <p:scale>
          <a:sx n="100" d="100"/>
          <a:sy n="100" d="100"/>
        </p:scale>
        <p:origin x="1836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谷澤 亮也" userId="3ab4f081-1349-42a3-b623-5ec4d0e3a91d" providerId="ADAL" clId="{2BA006DC-71E4-43FE-A78B-C4E465FABF77}"/>
    <pc:docChg chg="undo custSel modSld">
      <pc:chgData name="谷澤 亮也" userId="3ab4f081-1349-42a3-b623-5ec4d0e3a91d" providerId="ADAL" clId="{2BA006DC-71E4-43FE-A78B-C4E465FABF77}" dt="2024-05-28T07:28:25.006" v="241" actId="20577"/>
      <pc:docMkLst>
        <pc:docMk/>
      </pc:docMkLst>
      <pc:sldChg chg="modSp mod">
        <pc:chgData name="谷澤 亮也" userId="3ab4f081-1349-42a3-b623-5ec4d0e3a91d" providerId="ADAL" clId="{2BA006DC-71E4-43FE-A78B-C4E465FABF77}" dt="2024-05-28T07:18:05.369" v="93" actId="207"/>
        <pc:sldMkLst>
          <pc:docMk/>
          <pc:sldMk cId="927793708" sldId="256"/>
        </pc:sldMkLst>
        <pc:spChg chg="mod">
          <ac:chgData name="谷澤 亮也" userId="3ab4f081-1349-42a3-b623-5ec4d0e3a91d" providerId="ADAL" clId="{2BA006DC-71E4-43FE-A78B-C4E465FABF77}" dt="2024-05-28T07:18:00.369" v="92" actId="207"/>
          <ac:spMkLst>
            <pc:docMk/>
            <pc:sldMk cId="927793708" sldId="256"/>
            <ac:spMk id="2" creationId="{00000000-0000-0000-0000-000000000000}"/>
          </ac:spMkLst>
        </pc:spChg>
        <pc:spChg chg="mod">
          <ac:chgData name="谷澤 亮也" userId="3ab4f081-1349-42a3-b623-5ec4d0e3a91d" providerId="ADAL" clId="{2BA006DC-71E4-43FE-A78B-C4E465FABF77}" dt="2024-05-28T07:18:05.369" v="93" actId="207"/>
          <ac:spMkLst>
            <pc:docMk/>
            <pc:sldMk cId="927793708" sldId="256"/>
            <ac:spMk id="6" creationId="{C15A574D-92DA-4FB9-9AD3-66AF28E971A2}"/>
          </ac:spMkLst>
        </pc:spChg>
      </pc:sldChg>
      <pc:sldChg chg="modSp mod">
        <pc:chgData name="谷澤 亮也" userId="3ab4f081-1349-42a3-b623-5ec4d0e3a91d" providerId="ADAL" clId="{2BA006DC-71E4-43FE-A78B-C4E465FABF77}" dt="2024-05-28T07:19:55.622" v="116" actId="207"/>
        <pc:sldMkLst>
          <pc:docMk/>
          <pc:sldMk cId="1146993699" sldId="257"/>
        </pc:sldMkLst>
        <pc:spChg chg="mod">
          <ac:chgData name="谷澤 亮也" userId="3ab4f081-1349-42a3-b623-5ec4d0e3a91d" providerId="ADAL" clId="{2BA006DC-71E4-43FE-A78B-C4E465FABF77}" dt="2024-05-28T07:19:55.622" v="116" actId="207"/>
          <ac:spMkLst>
            <pc:docMk/>
            <pc:sldMk cId="1146993699" sldId="257"/>
            <ac:spMk id="3" creationId="{00000000-0000-0000-0000-000000000000}"/>
          </ac:spMkLst>
        </pc:spChg>
      </pc:sldChg>
      <pc:sldChg chg="modSp mod">
        <pc:chgData name="谷澤 亮也" userId="3ab4f081-1349-42a3-b623-5ec4d0e3a91d" providerId="ADAL" clId="{2BA006DC-71E4-43FE-A78B-C4E465FABF77}" dt="2024-05-28T07:26:14.628" v="187" actId="13926"/>
        <pc:sldMkLst>
          <pc:docMk/>
          <pc:sldMk cId="4266435287" sldId="347"/>
        </pc:sldMkLst>
        <pc:spChg chg="mod">
          <ac:chgData name="谷澤 亮也" userId="3ab4f081-1349-42a3-b623-5ec4d0e3a91d" providerId="ADAL" clId="{2BA006DC-71E4-43FE-A78B-C4E465FABF77}" dt="2024-05-28T07:26:14.628" v="187" actId="13926"/>
          <ac:spMkLst>
            <pc:docMk/>
            <pc:sldMk cId="4266435287" sldId="347"/>
            <ac:spMk id="9" creationId="{AC8A0CF9-5C26-40FE-930A-CF9D4D6FCAD4}"/>
          </ac:spMkLst>
        </pc:spChg>
        <pc:spChg chg="mod">
          <ac:chgData name="谷澤 亮也" userId="3ab4f081-1349-42a3-b623-5ec4d0e3a91d" providerId="ADAL" clId="{2BA006DC-71E4-43FE-A78B-C4E465FABF77}" dt="2024-05-28T07:26:02.350" v="184" actId="13926"/>
          <ac:spMkLst>
            <pc:docMk/>
            <pc:sldMk cId="4266435287" sldId="347"/>
            <ac:spMk id="17" creationId="{E7871BD5-4077-406E-9840-76A031FF7791}"/>
          </ac:spMkLst>
        </pc:spChg>
      </pc:sldChg>
      <pc:sldChg chg="modSp mod">
        <pc:chgData name="谷澤 亮也" userId="3ab4f081-1349-42a3-b623-5ec4d0e3a91d" providerId="ADAL" clId="{2BA006DC-71E4-43FE-A78B-C4E465FABF77}" dt="2024-05-28T07:26:27.506" v="188" actId="13926"/>
        <pc:sldMkLst>
          <pc:docMk/>
          <pc:sldMk cId="3728204657" sldId="364"/>
        </pc:sldMkLst>
        <pc:spChg chg="mod">
          <ac:chgData name="谷澤 亮也" userId="3ab4f081-1349-42a3-b623-5ec4d0e3a91d" providerId="ADAL" clId="{2BA006DC-71E4-43FE-A78B-C4E465FABF77}" dt="2024-05-28T07:26:27.506" v="188" actId="13926"/>
          <ac:spMkLst>
            <pc:docMk/>
            <pc:sldMk cId="3728204657" sldId="364"/>
            <ac:spMk id="17" creationId="{E7871BD5-4077-406E-9840-76A031FF7791}"/>
          </ac:spMkLst>
        </pc:spChg>
      </pc:sldChg>
      <pc:sldChg chg="addSp delSp modSp mod">
        <pc:chgData name="谷澤 亮也" userId="3ab4f081-1349-42a3-b623-5ec4d0e3a91d" providerId="ADAL" clId="{2BA006DC-71E4-43FE-A78B-C4E465FABF77}" dt="2024-05-28T07:28:25.006" v="241" actId="20577"/>
        <pc:sldMkLst>
          <pc:docMk/>
          <pc:sldMk cId="223315417" sldId="366"/>
        </pc:sldMkLst>
        <pc:spChg chg="mod">
          <ac:chgData name="谷澤 亮也" userId="3ab4f081-1349-42a3-b623-5ec4d0e3a91d" providerId="ADAL" clId="{2BA006DC-71E4-43FE-A78B-C4E465FABF77}" dt="2024-05-28T07:27:29.760" v="203" actId="14100"/>
          <ac:spMkLst>
            <pc:docMk/>
            <pc:sldMk cId="223315417" sldId="366"/>
            <ac:spMk id="3" creationId="{F403CF43-8CA5-487A-AD7D-C554C45EE1A0}"/>
          </ac:spMkLst>
        </pc:spChg>
        <pc:spChg chg="mod">
          <ac:chgData name="谷澤 亮也" userId="3ab4f081-1349-42a3-b623-5ec4d0e3a91d" providerId="ADAL" clId="{2BA006DC-71E4-43FE-A78B-C4E465FABF77}" dt="2024-05-28T07:28:25.006" v="241" actId="20577"/>
          <ac:spMkLst>
            <pc:docMk/>
            <pc:sldMk cId="223315417" sldId="366"/>
            <ac:spMk id="8" creationId="{84F8261F-CAC9-4476-B1AD-80BAE101FC2B}"/>
          </ac:spMkLst>
        </pc:spChg>
        <pc:spChg chg="mod">
          <ac:chgData name="谷澤 亮也" userId="3ab4f081-1349-42a3-b623-5ec4d0e3a91d" providerId="ADAL" clId="{2BA006DC-71E4-43FE-A78B-C4E465FABF77}" dt="2024-05-28T07:27:47.046" v="205" actId="207"/>
          <ac:spMkLst>
            <pc:docMk/>
            <pc:sldMk cId="223315417" sldId="366"/>
            <ac:spMk id="17" creationId="{E7871BD5-4077-406E-9840-76A031FF7791}"/>
          </ac:spMkLst>
        </pc:spChg>
        <pc:picChg chg="del">
          <ac:chgData name="谷澤 亮也" userId="3ab4f081-1349-42a3-b623-5ec4d0e3a91d" providerId="ADAL" clId="{2BA006DC-71E4-43FE-A78B-C4E465FABF77}" dt="2024-05-28T07:26:51.160" v="189" actId="478"/>
          <ac:picMkLst>
            <pc:docMk/>
            <pc:sldMk cId="223315417" sldId="366"/>
            <ac:picMk id="6" creationId="{F22F5482-C881-42CB-B969-BD9610CD9776}"/>
          </ac:picMkLst>
        </pc:picChg>
        <pc:picChg chg="add del mod">
          <ac:chgData name="谷澤 亮也" userId="3ab4f081-1349-42a3-b623-5ec4d0e3a91d" providerId="ADAL" clId="{2BA006DC-71E4-43FE-A78B-C4E465FABF77}" dt="2024-05-28T07:27:16.076" v="194" actId="478"/>
          <ac:picMkLst>
            <pc:docMk/>
            <pc:sldMk cId="223315417" sldId="366"/>
            <ac:picMk id="7" creationId="{2649CC68-6C55-C086-6B1B-6A9E5D59D452}"/>
          </ac:picMkLst>
        </pc:picChg>
        <pc:picChg chg="add mod ord">
          <ac:chgData name="谷澤 亮也" userId="3ab4f081-1349-42a3-b623-5ec4d0e3a91d" providerId="ADAL" clId="{2BA006DC-71E4-43FE-A78B-C4E465FABF77}" dt="2024-05-28T07:27:21.474" v="198" actId="167"/>
          <ac:picMkLst>
            <pc:docMk/>
            <pc:sldMk cId="223315417" sldId="366"/>
            <ac:picMk id="10" creationId="{301DCBAD-CCBF-6F33-C946-489712F2749E}"/>
          </ac:picMkLst>
        </pc:picChg>
        <pc:picChg chg="add mod">
          <ac:chgData name="谷澤 亮也" userId="3ab4f081-1349-42a3-b623-5ec4d0e3a91d" providerId="ADAL" clId="{2BA006DC-71E4-43FE-A78B-C4E465FABF77}" dt="2024-05-28T07:27:22.882" v="200" actId="571"/>
          <ac:picMkLst>
            <pc:docMk/>
            <pc:sldMk cId="223315417" sldId="366"/>
            <ac:picMk id="11" creationId="{B8AF0FF3-F9CF-CC14-EF07-8589B89E97C5}"/>
          </ac:picMkLst>
        </pc:picChg>
      </pc:sldChg>
      <pc:sldChg chg="addSp delSp modSp mod">
        <pc:chgData name="谷澤 亮也" userId="3ab4f081-1349-42a3-b623-5ec4d0e3a91d" providerId="ADAL" clId="{2BA006DC-71E4-43FE-A78B-C4E465FABF77}" dt="2024-05-28T07:25:10.587" v="183" actId="207"/>
        <pc:sldMkLst>
          <pc:docMk/>
          <pc:sldMk cId="3918015713" sldId="373"/>
        </pc:sldMkLst>
        <pc:spChg chg="mod">
          <ac:chgData name="谷澤 亮也" userId="3ab4f081-1349-42a3-b623-5ec4d0e3a91d" providerId="ADAL" clId="{2BA006DC-71E4-43FE-A78B-C4E465FABF77}" dt="2024-05-28T07:21:49.765" v="125" actId="207"/>
          <ac:spMkLst>
            <pc:docMk/>
            <pc:sldMk cId="3918015713" sldId="373"/>
            <ac:spMk id="3" creationId="{00000000-0000-0000-0000-000000000000}"/>
          </ac:spMkLst>
        </pc:spChg>
        <pc:spChg chg="mod">
          <ac:chgData name="谷澤 亮也" userId="3ab4f081-1349-42a3-b623-5ec4d0e3a91d" providerId="ADAL" clId="{2BA006DC-71E4-43FE-A78B-C4E465FABF77}" dt="2024-05-28T07:25:04.633" v="182" actId="207"/>
          <ac:spMkLst>
            <pc:docMk/>
            <pc:sldMk cId="3918015713" sldId="373"/>
            <ac:spMk id="8" creationId="{183BBD5A-980E-46D2-B57B-693447928D9C}"/>
          </ac:spMkLst>
        </pc:spChg>
        <pc:spChg chg="mod">
          <ac:chgData name="谷澤 亮也" userId="3ab4f081-1349-42a3-b623-5ec4d0e3a91d" providerId="ADAL" clId="{2BA006DC-71E4-43FE-A78B-C4E465FABF77}" dt="2024-05-28T07:25:10.587" v="183" actId="207"/>
          <ac:spMkLst>
            <pc:docMk/>
            <pc:sldMk cId="3918015713" sldId="373"/>
            <ac:spMk id="9" creationId="{3B9AD454-1F9E-4979-9C30-EA4D3D711F93}"/>
          </ac:spMkLst>
        </pc:spChg>
        <pc:spChg chg="mod">
          <ac:chgData name="谷澤 亮也" userId="3ab4f081-1349-42a3-b623-5ec4d0e3a91d" providerId="ADAL" clId="{2BA006DC-71E4-43FE-A78B-C4E465FABF77}" dt="2024-05-28T07:24:54.240" v="180" actId="207"/>
          <ac:spMkLst>
            <pc:docMk/>
            <pc:sldMk cId="3918015713" sldId="373"/>
            <ac:spMk id="11" creationId="{A8CD686A-3EAE-42C6-831B-458C200261BE}"/>
          </ac:spMkLst>
        </pc:spChg>
        <pc:spChg chg="add del mod">
          <ac:chgData name="谷澤 亮也" userId="3ab4f081-1349-42a3-b623-5ec4d0e3a91d" providerId="ADAL" clId="{2BA006DC-71E4-43FE-A78B-C4E465FABF77}" dt="2024-05-28T07:25:01.331" v="181" actId="207"/>
          <ac:spMkLst>
            <pc:docMk/>
            <pc:sldMk cId="3918015713" sldId="373"/>
            <ac:spMk id="12" creationId="{F3F0B7A0-DE9F-4199-80F0-5D1125B4CD3B}"/>
          </ac:spMkLst>
        </pc:spChg>
      </pc:sldChg>
    </pc:docChg>
  </pc:docChgLst>
  <pc:docChgLst>
    <pc:chgData name="谷澤 亮也" userId="3ab4f081-1349-42a3-b623-5ec4d0e3a91d" providerId="ADAL" clId="{06DB6A8E-A554-4CB7-B9F6-4716013991D5}"/>
    <pc:docChg chg="undo custSel modSld">
      <pc:chgData name="谷澤 亮也" userId="3ab4f081-1349-42a3-b623-5ec4d0e3a91d" providerId="ADAL" clId="{06DB6A8E-A554-4CB7-B9F6-4716013991D5}" dt="2024-07-26T06:44:33.024" v="70" actId="20577"/>
      <pc:docMkLst>
        <pc:docMk/>
      </pc:docMkLst>
      <pc:sldChg chg="modSp mod">
        <pc:chgData name="谷澤 亮也" userId="3ab4f081-1349-42a3-b623-5ec4d0e3a91d" providerId="ADAL" clId="{06DB6A8E-A554-4CB7-B9F6-4716013991D5}" dt="2024-07-25T23:44:27.186" v="12" actId="20577"/>
        <pc:sldMkLst>
          <pc:docMk/>
          <pc:sldMk cId="927793708" sldId="256"/>
        </pc:sldMkLst>
        <pc:spChg chg="mod">
          <ac:chgData name="谷澤 亮也" userId="3ab4f081-1349-42a3-b623-5ec4d0e3a91d" providerId="ADAL" clId="{06DB6A8E-A554-4CB7-B9F6-4716013991D5}" dt="2024-07-03T01:46:45.830" v="0" actId="207"/>
          <ac:spMkLst>
            <pc:docMk/>
            <pc:sldMk cId="927793708" sldId="256"/>
            <ac:spMk id="2" creationId="{00000000-0000-0000-0000-000000000000}"/>
          </ac:spMkLst>
        </pc:spChg>
        <pc:spChg chg="mod">
          <ac:chgData name="谷澤 亮也" userId="3ab4f081-1349-42a3-b623-5ec4d0e3a91d" providerId="ADAL" clId="{06DB6A8E-A554-4CB7-B9F6-4716013991D5}" dt="2024-07-25T23:44:27.186" v="12" actId="20577"/>
          <ac:spMkLst>
            <pc:docMk/>
            <pc:sldMk cId="927793708" sldId="256"/>
            <ac:spMk id="6" creationId="{C15A574D-92DA-4FB9-9AD3-66AF28E971A2}"/>
          </ac:spMkLst>
        </pc:spChg>
      </pc:sldChg>
      <pc:sldChg chg="modSp mod">
        <pc:chgData name="谷澤 亮也" userId="3ab4f081-1349-42a3-b623-5ec4d0e3a91d" providerId="ADAL" clId="{06DB6A8E-A554-4CB7-B9F6-4716013991D5}" dt="2024-07-03T01:46:58.575" v="3" actId="207"/>
        <pc:sldMkLst>
          <pc:docMk/>
          <pc:sldMk cId="1146993699" sldId="257"/>
        </pc:sldMkLst>
        <pc:spChg chg="mod">
          <ac:chgData name="谷澤 亮也" userId="3ab4f081-1349-42a3-b623-5ec4d0e3a91d" providerId="ADAL" clId="{06DB6A8E-A554-4CB7-B9F6-4716013991D5}" dt="2024-07-03T01:46:58.575" v="3" actId="207"/>
          <ac:spMkLst>
            <pc:docMk/>
            <pc:sldMk cId="1146993699" sldId="257"/>
            <ac:spMk id="3" creationId="{00000000-0000-0000-0000-000000000000}"/>
          </ac:spMkLst>
        </pc:spChg>
      </pc:sldChg>
      <pc:sldChg chg="modSp mod">
        <pc:chgData name="谷澤 亮也" userId="3ab4f081-1349-42a3-b623-5ec4d0e3a91d" providerId="ADAL" clId="{06DB6A8E-A554-4CB7-B9F6-4716013991D5}" dt="2024-07-03T01:47:26.420" v="7" actId="13926"/>
        <pc:sldMkLst>
          <pc:docMk/>
          <pc:sldMk cId="3252938132" sldId="332"/>
        </pc:sldMkLst>
        <pc:spChg chg="mod">
          <ac:chgData name="谷澤 亮也" userId="3ab4f081-1349-42a3-b623-5ec4d0e3a91d" providerId="ADAL" clId="{06DB6A8E-A554-4CB7-B9F6-4716013991D5}" dt="2024-07-03T01:47:26.420" v="7" actId="13926"/>
          <ac:spMkLst>
            <pc:docMk/>
            <pc:sldMk cId="3252938132" sldId="332"/>
            <ac:spMk id="6" creationId="{AECEF36D-6619-440C-87AF-5B58022B7E1D}"/>
          </ac:spMkLst>
        </pc:spChg>
      </pc:sldChg>
      <pc:sldChg chg="modSp mod">
        <pc:chgData name="谷澤 亮也" userId="3ab4f081-1349-42a3-b623-5ec4d0e3a91d" providerId="ADAL" clId="{06DB6A8E-A554-4CB7-B9F6-4716013991D5}" dt="2024-07-26T06:44:33.024" v="70" actId="20577"/>
        <pc:sldMkLst>
          <pc:docMk/>
          <pc:sldMk cId="4266435287" sldId="347"/>
        </pc:sldMkLst>
        <pc:spChg chg="mod">
          <ac:chgData name="谷澤 亮也" userId="3ab4f081-1349-42a3-b623-5ec4d0e3a91d" providerId="ADAL" clId="{06DB6A8E-A554-4CB7-B9F6-4716013991D5}" dt="2024-07-26T06:44:33.024" v="70" actId="20577"/>
          <ac:spMkLst>
            <pc:docMk/>
            <pc:sldMk cId="4266435287" sldId="347"/>
            <ac:spMk id="17" creationId="{E7871BD5-4077-406E-9840-76A031FF7791}"/>
          </ac:spMkLst>
        </pc:spChg>
      </pc:sldChg>
      <pc:sldChg chg="modSp mod">
        <pc:chgData name="谷澤 亮也" userId="3ab4f081-1349-42a3-b623-5ec4d0e3a91d" providerId="ADAL" clId="{06DB6A8E-A554-4CB7-B9F6-4716013991D5}" dt="2024-07-25T23:47:50.979" v="51" actId="6549"/>
        <pc:sldMkLst>
          <pc:docMk/>
          <pc:sldMk cId="2876219639" sldId="350"/>
        </pc:sldMkLst>
        <pc:spChg chg="mod">
          <ac:chgData name="谷澤 亮也" userId="3ab4f081-1349-42a3-b623-5ec4d0e3a91d" providerId="ADAL" clId="{06DB6A8E-A554-4CB7-B9F6-4716013991D5}" dt="2024-07-25T23:47:50.979" v="51" actId="6549"/>
          <ac:spMkLst>
            <pc:docMk/>
            <pc:sldMk cId="2876219639" sldId="350"/>
            <ac:spMk id="7" creationId="{371370A6-6C43-497A-9C96-5E48E08BF41C}"/>
          </ac:spMkLst>
        </pc:spChg>
      </pc:sldChg>
      <pc:sldChg chg="modSp mod">
        <pc:chgData name="谷澤 亮也" userId="3ab4f081-1349-42a3-b623-5ec4d0e3a91d" providerId="ADAL" clId="{06DB6A8E-A554-4CB7-B9F6-4716013991D5}" dt="2024-07-03T01:47:13.113" v="5" actId="207"/>
        <pc:sldMkLst>
          <pc:docMk/>
          <pc:sldMk cId="88015016" sldId="352"/>
        </pc:sldMkLst>
        <pc:spChg chg="mod">
          <ac:chgData name="谷澤 亮也" userId="3ab4f081-1349-42a3-b623-5ec4d0e3a91d" providerId="ADAL" clId="{06DB6A8E-A554-4CB7-B9F6-4716013991D5}" dt="2024-07-03T01:47:13.113" v="5" actId="207"/>
          <ac:spMkLst>
            <pc:docMk/>
            <pc:sldMk cId="88015016" sldId="352"/>
            <ac:spMk id="3" creationId="{00000000-0000-0000-0000-000000000000}"/>
          </ac:spMkLst>
        </pc:spChg>
      </pc:sldChg>
      <pc:sldChg chg="modSp mod">
        <pc:chgData name="谷澤 亮也" userId="3ab4f081-1349-42a3-b623-5ec4d0e3a91d" providerId="ADAL" clId="{06DB6A8E-A554-4CB7-B9F6-4716013991D5}" dt="2024-07-25T23:45:13.954" v="25" actId="6549"/>
        <pc:sldMkLst>
          <pc:docMk/>
          <pc:sldMk cId="4199641817" sldId="354"/>
        </pc:sldMkLst>
        <pc:spChg chg="mod">
          <ac:chgData name="谷澤 亮也" userId="3ab4f081-1349-42a3-b623-5ec4d0e3a91d" providerId="ADAL" clId="{06DB6A8E-A554-4CB7-B9F6-4716013991D5}" dt="2024-07-25T23:45:13.954" v="25" actId="6549"/>
          <ac:spMkLst>
            <pc:docMk/>
            <pc:sldMk cId="4199641817" sldId="354"/>
            <ac:spMk id="14" creationId="{1FA919F8-E137-49B8-9426-36B761E6F9B8}"/>
          </ac:spMkLst>
        </pc:spChg>
      </pc:sldChg>
      <pc:sldChg chg="modSp mod">
        <pc:chgData name="谷澤 亮也" userId="3ab4f081-1349-42a3-b623-5ec4d0e3a91d" providerId="ADAL" clId="{06DB6A8E-A554-4CB7-B9F6-4716013991D5}" dt="2024-07-25T23:46:55.875" v="32" actId="6549"/>
        <pc:sldMkLst>
          <pc:docMk/>
          <pc:sldMk cId="2771091125" sldId="362"/>
        </pc:sldMkLst>
        <pc:spChg chg="mod">
          <ac:chgData name="谷澤 亮也" userId="3ab4f081-1349-42a3-b623-5ec4d0e3a91d" providerId="ADAL" clId="{06DB6A8E-A554-4CB7-B9F6-4716013991D5}" dt="2024-07-25T23:46:55.875" v="32" actId="6549"/>
          <ac:spMkLst>
            <pc:docMk/>
            <pc:sldMk cId="2771091125" sldId="362"/>
            <ac:spMk id="5" creationId="{48D71704-F46C-4F7B-B217-99940C10229A}"/>
          </ac:spMkLst>
        </pc:spChg>
      </pc:sldChg>
      <pc:sldChg chg="modSp mod">
        <pc:chgData name="谷澤 亮也" userId="3ab4f081-1349-42a3-b623-5ec4d0e3a91d" providerId="ADAL" clId="{06DB6A8E-A554-4CB7-B9F6-4716013991D5}" dt="2024-07-25T23:47:22.120" v="34" actId="13926"/>
        <pc:sldMkLst>
          <pc:docMk/>
          <pc:sldMk cId="3728204657" sldId="364"/>
        </pc:sldMkLst>
        <pc:spChg chg="mod">
          <ac:chgData name="谷澤 亮也" userId="3ab4f081-1349-42a3-b623-5ec4d0e3a91d" providerId="ADAL" clId="{06DB6A8E-A554-4CB7-B9F6-4716013991D5}" dt="2024-07-25T23:47:22.120" v="34" actId="13926"/>
          <ac:spMkLst>
            <pc:docMk/>
            <pc:sldMk cId="3728204657" sldId="364"/>
            <ac:spMk id="17" creationId="{E7871BD5-4077-406E-9840-76A031FF7791}"/>
          </ac:spMkLst>
        </pc:spChg>
      </pc:sldChg>
      <pc:sldChg chg="modSp mod">
        <pc:chgData name="谷澤 亮也" userId="3ab4f081-1349-42a3-b623-5ec4d0e3a91d" providerId="ADAL" clId="{06DB6A8E-A554-4CB7-B9F6-4716013991D5}" dt="2024-07-03T01:48:32.419" v="10" actId="207"/>
        <pc:sldMkLst>
          <pc:docMk/>
          <pc:sldMk cId="223315417" sldId="366"/>
        </pc:sldMkLst>
        <pc:spChg chg="mod">
          <ac:chgData name="谷澤 亮也" userId="3ab4f081-1349-42a3-b623-5ec4d0e3a91d" providerId="ADAL" clId="{06DB6A8E-A554-4CB7-B9F6-4716013991D5}" dt="2024-07-03T01:48:32.419" v="10" actId="207"/>
          <ac:spMkLst>
            <pc:docMk/>
            <pc:sldMk cId="223315417" sldId="366"/>
            <ac:spMk id="17" creationId="{E7871BD5-4077-406E-9840-76A031FF7791}"/>
          </ac:spMkLst>
        </pc:spChg>
      </pc:sldChg>
      <pc:sldChg chg="modSp mod">
        <pc:chgData name="谷澤 亮也" userId="3ab4f081-1349-42a3-b623-5ec4d0e3a91d" providerId="ADAL" clId="{06DB6A8E-A554-4CB7-B9F6-4716013991D5}" dt="2024-07-03T01:47:04.288" v="4" actId="207"/>
        <pc:sldMkLst>
          <pc:docMk/>
          <pc:sldMk cId="3918015713" sldId="373"/>
        </pc:sldMkLst>
        <pc:spChg chg="mod">
          <ac:chgData name="谷澤 亮也" userId="3ab4f081-1349-42a3-b623-5ec4d0e3a91d" providerId="ADAL" clId="{06DB6A8E-A554-4CB7-B9F6-4716013991D5}" dt="2024-07-03T01:47:04.288" v="4" actId="207"/>
          <ac:spMkLst>
            <pc:docMk/>
            <pc:sldMk cId="3918015713" sldId="373"/>
            <ac:spMk id="3" creationId="{00000000-0000-0000-0000-000000000000}"/>
          </ac:spMkLst>
        </pc:spChg>
      </pc:sldChg>
    </pc:docChg>
  </pc:docChgLst>
  <pc:docChgLst>
    <pc:chgData name="谷澤 亮也" userId="3ab4f081-1349-42a3-b623-5ec4d0e3a91d" providerId="ADAL" clId="{A1619099-C900-4EED-A7F9-7AFE3B87BC2C}"/>
    <pc:docChg chg="undo redo custSel modSld">
      <pc:chgData name="谷澤 亮也" userId="3ab4f081-1349-42a3-b623-5ec4d0e3a91d" providerId="ADAL" clId="{A1619099-C900-4EED-A7F9-7AFE3B87BC2C}" dt="2024-06-28T07:16:49.773" v="335" actId="20577"/>
      <pc:docMkLst>
        <pc:docMk/>
      </pc:docMkLst>
      <pc:sldChg chg="modSp mod">
        <pc:chgData name="谷澤 亮也" userId="3ab4f081-1349-42a3-b623-5ec4d0e3a91d" providerId="ADAL" clId="{A1619099-C900-4EED-A7F9-7AFE3B87BC2C}" dt="2024-06-28T07:11:28.043" v="316"/>
        <pc:sldMkLst>
          <pc:docMk/>
          <pc:sldMk cId="1146993699" sldId="257"/>
        </pc:sldMkLst>
        <pc:spChg chg="mod">
          <ac:chgData name="谷澤 亮也" userId="3ab4f081-1349-42a3-b623-5ec4d0e3a91d" providerId="ADAL" clId="{A1619099-C900-4EED-A7F9-7AFE3B87BC2C}" dt="2024-06-28T07:11:28.043" v="316"/>
          <ac:spMkLst>
            <pc:docMk/>
            <pc:sldMk cId="1146993699" sldId="257"/>
            <ac:spMk id="3" creationId="{00000000-0000-0000-0000-000000000000}"/>
          </ac:spMkLst>
        </pc:spChg>
      </pc:sldChg>
      <pc:sldChg chg="delSp modSp mod">
        <pc:chgData name="谷澤 亮也" userId="3ab4f081-1349-42a3-b623-5ec4d0e3a91d" providerId="ADAL" clId="{A1619099-C900-4EED-A7F9-7AFE3B87BC2C}" dt="2024-06-28T07:12:35.411" v="325" actId="20577"/>
        <pc:sldMkLst>
          <pc:docMk/>
          <pc:sldMk cId="3252938132" sldId="332"/>
        </pc:sldMkLst>
        <pc:spChg chg="del">
          <ac:chgData name="谷澤 亮也" userId="3ab4f081-1349-42a3-b623-5ec4d0e3a91d" providerId="ADAL" clId="{A1619099-C900-4EED-A7F9-7AFE3B87BC2C}" dt="2024-06-28T07:11:50.031" v="318" actId="478"/>
          <ac:spMkLst>
            <pc:docMk/>
            <pc:sldMk cId="3252938132" sldId="332"/>
            <ac:spMk id="5" creationId="{4FCCDBB1-E92C-46E9-B945-9A1C7228F18B}"/>
          </ac:spMkLst>
        </pc:spChg>
        <pc:spChg chg="mod">
          <ac:chgData name="谷澤 亮也" userId="3ab4f081-1349-42a3-b623-5ec4d0e3a91d" providerId="ADAL" clId="{A1619099-C900-4EED-A7F9-7AFE3B87BC2C}" dt="2024-06-28T07:11:28.043" v="316"/>
          <ac:spMkLst>
            <pc:docMk/>
            <pc:sldMk cId="3252938132" sldId="332"/>
            <ac:spMk id="6" creationId="{AECEF36D-6619-440C-87AF-5B58022B7E1D}"/>
          </ac:spMkLst>
        </pc:spChg>
        <pc:spChg chg="del mod">
          <ac:chgData name="谷澤 亮也" userId="3ab4f081-1349-42a3-b623-5ec4d0e3a91d" providerId="ADAL" clId="{A1619099-C900-4EED-A7F9-7AFE3B87BC2C}" dt="2024-06-28T07:11:51.760" v="319" actId="478"/>
          <ac:spMkLst>
            <pc:docMk/>
            <pc:sldMk cId="3252938132" sldId="332"/>
            <ac:spMk id="7" creationId="{84B4107A-948E-40E5-A16E-9C3A78CBBE23}"/>
          </ac:spMkLst>
        </pc:spChg>
        <pc:spChg chg="mod">
          <ac:chgData name="谷澤 亮也" userId="3ab4f081-1349-42a3-b623-5ec4d0e3a91d" providerId="ADAL" clId="{A1619099-C900-4EED-A7F9-7AFE3B87BC2C}" dt="2024-06-28T07:12:35.411" v="325" actId="20577"/>
          <ac:spMkLst>
            <pc:docMk/>
            <pc:sldMk cId="3252938132" sldId="332"/>
            <ac:spMk id="14" creationId="{1FA919F8-E137-49B8-9426-36B761E6F9B8}"/>
          </ac:spMkLst>
        </pc:spChg>
        <pc:spChg chg="mod">
          <ac:chgData name="谷澤 亮也" userId="3ab4f081-1349-42a3-b623-5ec4d0e3a91d" providerId="ADAL" clId="{A1619099-C900-4EED-A7F9-7AFE3B87BC2C}" dt="2024-06-28T07:12:05.441" v="321" actId="14100"/>
          <ac:spMkLst>
            <pc:docMk/>
            <pc:sldMk cId="3252938132" sldId="332"/>
            <ac:spMk id="21" creationId="{FB70FC0D-D7E7-449B-967E-A033BBAC85B6}"/>
          </ac:spMkLst>
        </pc:spChg>
        <pc:spChg chg="del mod">
          <ac:chgData name="谷澤 亮也" userId="3ab4f081-1349-42a3-b623-5ec4d0e3a91d" providerId="ADAL" clId="{A1619099-C900-4EED-A7F9-7AFE3B87BC2C}" dt="2024-06-28T07:12:02.693" v="320" actId="478"/>
          <ac:spMkLst>
            <pc:docMk/>
            <pc:sldMk cId="3252938132" sldId="332"/>
            <ac:spMk id="31" creationId="{7AF14E0F-3128-4625-A5DC-22DF8DCF6410}"/>
          </ac:spMkLst>
        </pc:spChg>
      </pc:sldChg>
      <pc:sldChg chg="modSp mod">
        <pc:chgData name="谷澤 亮也" userId="3ab4f081-1349-42a3-b623-5ec4d0e3a91d" providerId="ADAL" clId="{A1619099-C900-4EED-A7F9-7AFE3B87BC2C}" dt="2024-06-28T07:13:43.239" v="331" actId="1076"/>
        <pc:sldMkLst>
          <pc:docMk/>
          <pc:sldMk cId="4081581347" sldId="345"/>
        </pc:sldMkLst>
        <pc:spChg chg="mod">
          <ac:chgData name="谷澤 亮也" userId="3ab4f081-1349-42a3-b623-5ec4d0e3a91d" providerId="ADAL" clId="{A1619099-C900-4EED-A7F9-7AFE3B87BC2C}" dt="2024-06-28T07:11:28.043" v="316"/>
          <ac:spMkLst>
            <pc:docMk/>
            <pc:sldMk cId="4081581347" sldId="345"/>
            <ac:spMk id="6" creationId="{AECEF36D-6619-440C-87AF-5B58022B7E1D}"/>
          </ac:spMkLst>
        </pc:spChg>
        <pc:spChg chg="mod">
          <ac:chgData name="谷澤 亮也" userId="3ab4f081-1349-42a3-b623-5ec4d0e3a91d" providerId="ADAL" clId="{A1619099-C900-4EED-A7F9-7AFE3B87BC2C}" dt="2024-06-28T07:13:43.239" v="331" actId="1076"/>
          <ac:spMkLst>
            <pc:docMk/>
            <pc:sldMk cId="4081581347" sldId="345"/>
            <ac:spMk id="10" creationId="{6D02E5B1-C48F-4C1E-A417-77310561B06F}"/>
          </ac:spMkLst>
        </pc:spChg>
        <pc:spChg chg="mod">
          <ac:chgData name="谷澤 亮也" userId="3ab4f081-1349-42a3-b623-5ec4d0e3a91d" providerId="ADAL" clId="{A1619099-C900-4EED-A7F9-7AFE3B87BC2C}" dt="2024-06-28T07:11:28.043" v="316"/>
          <ac:spMkLst>
            <pc:docMk/>
            <pc:sldMk cId="4081581347" sldId="345"/>
            <ac:spMk id="17" creationId="{E7871BD5-4077-406E-9840-76A031FF7791}"/>
          </ac:spMkLst>
        </pc:spChg>
      </pc:sldChg>
      <pc:sldChg chg="modSp">
        <pc:chgData name="谷澤 亮也" userId="3ab4f081-1349-42a3-b623-5ec4d0e3a91d" providerId="ADAL" clId="{A1619099-C900-4EED-A7F9-7AFE3B87BC2C}" dt="2024-06-28T07:11:28.043" v="316"/>
        <pc:sldMkLst>
          <pc:docMk/>
          <pc:sldMk cId="280328949" sldId="346"/>
        </pc:sldMkLst>
        <pc:spChg chg="mod">
          <ac:chgData name="谷澤 亮也" userId="3ab4f081-1349-42a3-b623-5ec4d0e3a91d" providerId="ADAL" clId="{A1619099-C900-4EED-A7F9-7AFE3B87BC2C}" dt="2024-06-28T07:11:28.043" v="316"/>
          <ac:spMkLst>
            <pc:docMk/>
            <pc:sldMk cId="280328949" sldId="346"/>
            <ac:spMk id="6" creationId="{AECEF36D-6619-440C-87AF-5B58022B7E1D}"/>
          </ac:spMkLst>
        </pc:spChg>
        <pc:spChg chg="mod">
          <ac:chgData name="谷澤 亮也" userId="3ab4f081-1349-42a3-b623-5ec4d0e3a91d" providerId="ADAL" clId="{A1619099-C900-4EED-A7F9-7AFE3B87BC2C}" dt="2024-06-28T07:11:28.043" v="316"/>
          <ac:spMkLst>
            <pc:docMk/>
            <pc:sldMk cId="280328949" sldId="346"/>
            <ac:spMk id="17" creationId="{E7871BD5-4077-406E-9840-76A031FF7791}"/>
          </ac:spMkLst>
        </pc:spChg>
      </pc:sldChg>
      <pc:sldChg chg="modSp mod">
        <pc:chgData name="谷澤 亮也" userId="3ab4f081-1349-42a3-b623-5ec4d0e3a91d" providerId="ADAL" clId="{A1619099-C900-4EED-A7F9-7AFE3B87BC2C}" dt="2024-06-28T06:45:45.851" v="286" actId="14100"/>
        <pc:sldMkLst>
          <pc:docMk/>
          <pc:sldMk cId="4266435287" sldId="347"/>
        </pc:sldMkLst>
        <pc:spChg chg="mod">
          <ac:chgData name="谷澤 亮也" userId="3ab4f081-1349-42a3-b623-5ec4d0e3a91d" providerId="ADAL" clId="{A1619099-C900-4EED-A7F9-7AFE3B87BC2C}" dt="2024-06-27T02:33:26.511" v="80" actId="20577"/>
          <ac:spMkLst>
            <pc:docMk/>
            <pc:sldMk cId="4266435287" sldId="347"/>
            <ac:spMk id="9" creationId="{AC8A0CF9-5C26-40FE-930A-CF9D4D6FCAD4}"/>
          </ac:spMkLst>
        </pc:spChg>
        <pc:spChg chg="mod">
          <ac:chgData name="谷澤 亮也" userId="3ab4f081-1349-42a3-b623-5ec4d0e3a91d" providerId="ADAL" clId="{A1619099-C900-4EED-A7F9-7AFE3B87BC2C}" dt="2024-06-28T06:45:45.851" v="286" actId="14100"/>
          <ac:spMkLst>
            <pc:docMk/>
            <pc:sldMk cId="4266435287" sldId="347"/>
            <ac:spMk id="17" creationId="{E7871BD5-4077-406E-9840-76A031FF7791}"/>
          </ac:spMkLst>
        </pc:spChg>
      </pc:sldChg>
      <pc:sldChg chg="modSp mod">
        <pc:chgData name="谷澤 亮也" userId="3ab4f081-1349-42a3-b623-5ec4d0e3a91d" providerId="ADAL" clId="{A1619099-C900-4EED-A7F9-7AFE3B87BC2C}" dt="2024-06-28T07:11:28.043" v="316"/>
        <pc:sldMkLst>
          <pc:docMk/>
          <pc:sldMk cId="2876219639" sldId="350"/>
        </pc:sldMkLst>
        <pc:spChg chg="mod">
          <ac:chgData name="谷澤 亮也" userId="3ab4f081-1349-42a3-b623-5ec4d0e3a91d" providerId="ADAL" clId="{A1619099-C900-4EED-A7F9-7AFE3B87BC2C}" dt="2024-06-28T07:11:28.043" v="316"/>
          <ac:spMkLst>
            <pc:docMk/>
            <pc:sldMk cId="2876219639" sldId="350"/>
            <ac:spMk id="7" creationId="{371370A6-6C43-497A-9C96-5E48E08BF41C}"/>
          </ac:spMkLst>
        </pc:spChg>
        <pc:spChg chg="mod">
          <ac:chgData name="谷澤 亮也" userId="3ab4f081-1349-42a3-b623-5ec4d0e3a91d" providerId="ADAL" clId="{A1619099-C900-4EED-A7F9-7AFE3B87BC2C}" dt="2024-06-28T06:47:26.095" v="297" actId="1076"/>
          <ac:spMkLst>
            <pc:docMk/>
            <pc:sldMk cId="2876219639" sldId="350"/>
            <ac:spMk id="9" creationId="{14F862C3-5402-425F-AB9C-DD3123C1DFB2}"/>
          </ac:spMkLst>
        </pc:spChg>
      </pc:sldChg>
      <pc:sldChg chg="modSp mod">
        <pc:chgData name="谷澤 亮也" userId="3ab4f081-1349-42a3-b623-5ec4d0e3a91d" providerId="ADAL" clId="{A1619099-C900-4EED-A7F9-7AFE3B87BC2C}" dt="2024-06-28T07:11:36.016" v="317" actId="6549"/>
        <pc:sldMkLst>
          <pc:docMk/>
          <pc:sldMk cId="88015016" sldId="352"/>
        </pc:sldMkLst>
        <pc:spChg chg="mod">
          <ac:chgData name="谷澤 亮也" userId="3ab4f081-1349-42a3-b623-5ec4d0e3a91d" providerId="ADAL" clId="{A1619099-C900-4EED-A7F9-7AFE3B87BC2C}" dt="2024-06-28T07:11:36.016" v="317" actId="6549"/>
          <ac:spMkLst>
            <pc:docMk/>
            <pc:sldMk cId="88015016" sldId="352"/>
            <ac:spMk id="3" creationId="{00000000-0000-0000-0000-000000000000}"/>
          </ac:spMkLst>
        </pc:spChg>
      </pc:sldChg>
      <pc:sldChg chg="modSp mod">
        <pc:chgData name="谷澤 亮也" userId="3ab4f081-1349-42a3-b623-5ec4d0e3a91d" providerId="ADAL" clId="{A1619099-C900-4EED-A7F9-7AFE3B87BC2C}" dt="2024-06-28T07:13:31.212" v="327" actId="6549"/>
        <pc:sldMkLst>
          <pc:docMk/>
          <pc:sldMk cId="4199641817" sldId="354"/>
        </pc:sldMkLst>
        <pc:spChg chg="mod">
          <ac:chgData name="谷澤 亮也" userId="3ab4f081-1349-42a3-b623-5ec4d0e3a91d" providerId="ADAL" clId="{A1619099-C900-4EED-A7F9-7AFE3B87BC2C}" dt="2024-06-28T07:11:28.043" v="316"/>
          <ac:spMkLst>
            <pc:docMk/>
            <pc:sldMk cId="4199641817" sldId="354"/>
            <ac:spMk id="6" creationId="{AECEF36D-6619-440C-87AF-5B58022B7E1D}"/>
          </ac:spMkLst>
        </pc:spChg>
        <pc:spChg chg="mod">
          <ac:chgData name="谷澤 亮也" userId="3ab4f081-1349-42a3-b623-5ec4d0e3a91d" providerId="ADAL" clId="{A1619099-C900-4EED-A7F9-7AFE3B87BC2C}" dt="2024-06-28T07:13:31.212" v="327" actId="6549"/>
          <ac:spMkLst>
            <pc:docMk/>
            <pc:sldMk cId="4199641817" sldId="354"/>
            <ac:spMk id="14" creationId="{1FA919F8-E137-49B8-9426-36B761E6F9B8}"/>
          </ac:spMkLst>
        </pc:spChg>
        <pc:spChg chg="mod">
          <ac:chgData name="谷澤 亮也" userId="3ab4f081-1349-42a3-b623-5ec4d0e3a91d" providerId="ADAL" clId="{A1619099-C900-4EED-A7F9-7AFE3B87BC2C}" dt="2024-06-28T07:11:28.043" v="316"/>
          <ac:spMkLst>
            <pc:docMk/>
            <pc:sldMk cId="4199641817" sldId="354"/>
            <ac:spMk id="15" creationId="{2746FFDB-D816-4A91-80CE-76C6C671B087}"/>
          </ac:spMkLst>
        </pc:spChg>
        <pc:spChg chg="mod">
          <ac:chgData name="谷澤 亮也" userId="3ab4f081-1349-42a3-b623-5ec4d0e3a91d" providerId="ADAL" clId="{A1619099-C900-4EED-A7F9-7AFE3B87BC2C}" dt="2024-06-28T07:11:28.043" v="316"/>
          <ac:spMkLst>
            <pc:docMk/>
            <pc:sldMk cId="4199641817" sldId="354"/>
            <ac:spMk id="16" creationId="{4CDD90C8-EEAA-4540-8B7A-E1DBF7BA1472}"/>
          </ac:spMkLst>
        </pc:spChg>
      </pc:sldChg>
      <pc:sldChg chg="modSp mod">
        <pc:chgData name="谷澤 亮也" userId="3ab4f081-1349-42a3-b623-5ec4d0e3a91d" providerId="ADAL" clId="{A1619099-C900-4EED-A7F9-7AFE3B87BC2C}" dt="2024-06-28T06:47:33.407" v="298" actId="13926"/>
        <pc:sldMkLst>
          <pc:docMk/>
          <pc:sldMk cId="2771091125" sldId="362"/>
        </pc:sldMkLst>
        <pc:spChg chg="mod">
          <ac:chgData name="谷澤 亮也" userId="3ab4f081-1349-42a3-b623-5ec4d0e3a91d" providerId="ADAL" clId="{A1619099-C900-4EED-A7F9-7AFE3B87BC2C}" dt="2024-06-28T06:47:33.407" v="298" actId="13926"/>
          <ac:spMkLst>
            <pc:docMk/>
            <pc:sldMk cId="2771091125" sldId="362"/>
            <ac:spMk id="5" creationId="{48D71704-F46C-4F7B-B217-99940C10229A}"/>
          </ac:spMkLst>
        </pc:spChg>
      </pc:sldChg>
      <pc:sldChg chg="modSp mod">
        <pc:chgData name="谷澤 亮也" userId="3ab4f081-1349-42a3-b623-5ec4d0e3a91d" providerId="ADAL" clId="{A1619099-C900-4EED-A7F9-7AFE3B87BC2C}" dt="2024-06-27T02:34:20.396" v="91" actId="13926"/>
        <pc:sldMkLst>
          <pc:docMk/>
          <pc:sldMk cId="3728204657" sldId="364"/>
        </pc:sldMkLst>
        <pc:spChg chg="mod">
          <ac:chgData name="谷澤 亮也" userId="3ab4f081-1349-42a3-b623-5ec4d0e3a91d" providerId="ADAL" clId="{A1619099-C900-4EED-A7F9-7AFE3B87BC2C}" dt="2024-06-27T02:34:20.396" v="91" actId="13926"/>
          <ac:spMkLst>
            <pc:docMk/>
            <pc:sldMk cId="3728204657" sldId="364"/>
            <ac:spMk id="17" creationId="{E7871BD5-4077-406E-9840-76A031FF7791}"/>
          </ac:spMkLst>
        </pc:spChg>
      </pc:sldChg>
      <pc:sldChg chg="modSp mod">
        <pc:chgData name="谷澤 亮也" userId="3ab4f081-1349-42a3-b623-5ec4d0e3a91d" providerId="ADAL" clId="{A1619099-C900-4EED-A7F9-7AFE3B87BC2C}" dt="2024-06-28T07:16:49.773" v="335" actId="20577"/>
        <pc:sldMkLst>
          <pc:docMk/>
          <pc:sldMk cId="3918015713" sldId="373"/>
        </pc:sldMkLst>
        <pc:spChg chg="mod">
          <ac:chgData name="谷澤 亮也" userId="3ab4f081-1349-42a3-b623-5ec4d0e3a91d" providerId="ADAL" clId="{A1619099-C900-4EED-A7F9-7AFE3B87BC2C}" dt="2024-06-28T07:16:49.773" v="335" actId="20577"/>
          <ac:spMkLst>
            <pc:docMk/>
            <pc:sldMk cId="3918015713" sldId="373"/>
            <ac:spMk id="3" creationId="{00000000-0000-0000-0000-000000000000}"/>
          </ac:spMkLst>
        </pc:spChg>
      </pc:sldChg>
    </pc:docChg>
  </pc:docChgLst>
  <pc:docChgLst>
    <pc:chgData name="谷澤 亮也" userId="3ab4f081-1349-42a3-b623-5ec4d0e3a91d" providerId="ADAL" clId="{E9752B63-8ECF-4ECE-928B-12D16403E3E9}"/>
    <pc:docChg chg="modSld">
      <pc:chgData name="谷澤 亮也" userId="3ab4f081-1349-42a3-b623-5ec4d0e3a91d" providerId="ADAL" clId="{E9752B63-8ECF-4ECE-928B-12D16403E3E9}" dt="2021-12-07T00:07:51.444" v="329" actId="20577"/>
      <pc:docMkLst>
        <pc:docMk/>
      </pc:docMkLst>
      <pc:sldChg chg="modSp mod">
        <pc:chgData name="谷澤 亮也" userId="3ab4f081-1349-42a3-b623-5ec4d0e3a91d" providerId="ADAL" clId="{E9752B63-8ECF-4ECE-928B-12D16403E3E9}" dt="2021-12-07T00:07:51.444" v="329" actId="20577"/>
        <pc:sldMkLst>
          <pc:docMk/>
          <pc:sldMk cId="1146993699" sldId="257"/>
        </pc:sldMkLst>
        <pc:spChg chg="mod">
          <ac:chgData name="谷澤 亮也" userId="3ab4f081-1349-42a3-b623-5ec4d0e3a91d" providerId="ADAL" clId="{E9752B63-8ECF-4ECE-928B-12D16403E3E9}" dt="2021-12-07T00:07:51.444" v="329" actId="20577"/>
          <ac:spMkLst>
            <pc:docMk/>
            <pc:sldMk cId="1146993699" sldId="257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5367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5367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48BF23F8-1A2F-48AC-87FF-0BA324B253B4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0947"/>
            <a:ext cx="2919565" cy="495367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626" y="9370947"/>
            <a:ext cx="2919565" cy="495367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7C38AD47-636E-4D30-B392-52DB5B083F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954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C800C702-3661-46D5-A190-9A8D2F3B5FE4}" type="datetimeFigureOut">
              <a:rPr kumimoji="1" lang="ja-JP" altLang="en-US" smtClean="0"/>
              <a:pPr/>
              <a:t>2024/9/2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45CDBF84-F40F-4642-B489-92F6327D514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01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3706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BF84-F40F-4642-B489-92F6327D514E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530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BF84-F40F-4642-B489-92F6327D514E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710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BF84-F40F-4642-B489-92F6327D514E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407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BF84-F40F-4642-B489-92F6327D514E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942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BF84-F40F-4642-B489-92F6327D514E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93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BF84-F40F-4642-B489-92F6327D514E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813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BF84-F40F-4642-B489-92F6327D514E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4056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BF84-F40F-4642-B489-92F6327D514E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7380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BF84-F40F-4642-B489-92F6327D514E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0902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BF84-F40F-4642-B489-92F6327D514E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38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BF84-F40F-4642-B489-92F6327D514E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06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3706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BF84-F40F-4642-B489-92F6327D514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7769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BF84-F40F-4642-B489-92F6327D514E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569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BF84-F40F-4642-B489-92F6327D514E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5091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BF84-F40F-4642-B489-92F6327D514E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960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3706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BF84-F40F-4642-B489-92F6327D514E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9917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3706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BF84-F40F-4642-B489-92F6327D514E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105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BF84-F40F-4642-B489-92F6327D514E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972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BF84-F40F-4642-B489-92F6327D514E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173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BF84-F40F-4642-B489-92F6327D514E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88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BF84-F40F-4642-B489-92F6327D514E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0043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BF84-F40F-4642-B489-92F6327D514E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641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5565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1F50-5585-472B-BB2B-2A5C798F41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72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1F50-5585-472B-BB2B-2A5C798F41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44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1F50-5585-472B-BB2B-2A5C798F41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3755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1F50-5585-472B-BB2B-2A5C798F41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2529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1F50-5585-472B-BB2B-2A5C798F41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5383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1F50-5585-472B-BB2B-2A5C798F41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9493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1F50-5585-472B-BB2B-2A5C798F41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040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1F50-5585-472B-BB2B-2A5C798F41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336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E3591F50-5585-472B-BB2B-2A5C798F41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7325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E3591F50-5585-472B-BB2B-2A5C798F41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688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1F50-5585-472B-BB2B-2A5C798F41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71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1F50-5585-472B-BB2B-2A5C798F41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424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1F50-5585-472B-BB2B-2A5C798F41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25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1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1F50-5585-472B-BB2B-2A5C798F41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704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1F50-5585-472B-BB2B-2A5C798F41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84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591F50-5585-472B-BB2B-2A5C798F41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158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  <p:sldLayoutId id="214748395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microsoft.com/office/2007/relationships/hdphoto" Target="../media/hdphoto5.wdp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lit.go.jp/tec/tec_fr_000079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8139" y="1711354"/>
            <a:ext cx="7951303" cy="20224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一般社団法人</a:t>
            </a:r>
            <a:r>
              <a:rPr lang="en-US" altLang="ja-JP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OCF</a:t>
            </a:r>
            <a:br>
              <a:rPr lang="en-US" altLang="ja-JP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en-US" altLang="ja-JP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BIM/CIM</a:t>
            </a: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成果品作成時の留意点</a:t>
            </a:r>
            <a:b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令和</a:t>
            </a:r>
            <a:r>
              <a:rPr lang="en-US" altLang="ja-JP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年度版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990600"/>
          </a:xfrm>
        </p:spPr>
        <p:txBody>
          <a:bodyPr>
            <a:noAutofit/>
          </a:bodyPr>
          <a:lstStyle/>
          <a:p>
            <a:r>
              <a:rPr lang="en-US" altLang="ja-JP" sz="1800">
                <a:solidFill>
                  <a:schemeClr val="tx1"/>
                </a:solidFill>
              </a:rPr>
              <a:t>Open CIM Forum</a:t>
            </a:r>
            <a:r>
              <a:rPr lang="ja-JP" altLang="en-US" sz="1800" dirty="0">
                <a:solidFill>
                  <a:schemeClr val="tx1"/>
                </a:solidFill>
              </a:rPr>
              <a:t>（</a:t>
            </a:r>
            <a:r>
              <a:rPr lang="en-US" altLang="ja-JP" sz="1800" dirty="0">
                <a:solidFill>
                  <a:schemeClr val="tx1"/>
                </a:solidFill>
              </a:rPr>
              <a:t>OCF</a:t>
            </a:r>
            <a:r>
              <a:rPr lang="ja-JP" altLang="en-US" sz="1800" dirty="0">
                <a:solidFill>
                  <a:schemeClr val="tx1"/>
                </a:solidFill>
              </a:rPr>
              <a:t>）</a:t>
            </a:r>
            <a:endParaRPr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600" y="4818803"/>
            <a:ext cx="1740169" cy="386925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1F50-5585-472B-BB2B-2A5C798F4112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15A574D-92DA-4FB9-9AD3-66AF28E971A2}"/>
              </a:ext>
            </a:extLst>
          </p:cNvPr>
          <p:cNvSpPr txBox="1"/>
          <p:nvPr/>
        </p:nvSpPr>
        <p:spPr>
          <a:xfrm>
            <a:off x="6529230" y="5491615"/>
            <a:ext cx="18774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algn="ctr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>
                <a:effectLst/>
              </a:defRPr>
            </a:lvl1pPr>
            <a:lvl2pPr indent="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indent="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cap="none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indent="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cap="none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indent="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cap="none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indent="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cap="none">
                <a:solidFill>
                  <a:schemeClr val="tx1">
                    <a:tint val="75000"/>
                  </a:schemeClr>
                </a:solidFill>
                <a:effectLst/>
              </a:defRPr>
            </a:lvl6pPr>
            <a:lvl7pPr indent="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cap="none">
                <a:solidFill>
                  <a:schemeClr val="tx1">
                    <a:tint val="75000"/>
                  </a:schemeClr>
                </a:solidFill>
                <a:effectLst/>
              </a:defRPr>
            </a:lvl7pPr>
            <a:lvl8pPr indent="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cap="none">
                <a:solidFill>
                  <a:schemeClr val="tx1">
                    <a:tint val="75000"/>
                  </a:schemeClr>
                </a:solidFill>
                <a:effectLst/>
              </a:defRPr>
            </a:lvl8pPr>
            <a:lvl9pPr indent="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cap="none">
                <a:solidFill>
                  <a:schemeClr val="tx1">
                    <a:tint val="75000"/>
                  </a:schemeClr>
                </a:solidFill>
                <a:effectLst/>
              </a:defRPr>
            </a:lvl9pPr>
          </a:lstStyle>
          <a:p>
            <a:pPr algn="l"/>
            <a:r>
              <a:rPr lang="en-US" altLang="ja-JP" sz="1200" dirty="0"/>
              <a:t>2021</a:t>
            </a:r>
            <a:r>
              <a:rPr lang="ja-JP" altLang="en-US" sz="1200" dirty="0"/>
              <a:t>年</a:t>
            </a:r>
            <a:r>
              <a:rPr lang="en-US" altLang="ja-JP" sz="1200" dirty="0"/>
              <a:t>11</a:t>
            </a:r>
            <a:r>
              <a:rPr lang="ja-JP" altLang="en-US" sz="1200" dirty="0"/>
              <a:t>月作成</a:t>
            </a:r>
            <a:endParaRPr lang="en-US" altLang="ja-JP" sz="1200" dirty="0"/>
          </a:p>
          <a:p>
            <a:pPr algn="l"/>
            <a:r>
              <a:rPr lang="en-US" altLang="ja-JP" sz="1200" dirty="0"/>
              <a:t>2022</a:t>
            </a:r>
            <a:r>
              <a:rPr lang="ja-JP" altLang="en-US" sz="1200" dirty="0"/>
              <a:t>年 </a:t>
            </a:r>
            <a:r>
              <a:rPr lang="en-US" altLang="ja-JP" sz="1200" dirty="0"/>
              <a:t>1</a:t>
            </a:r>
            <a:r>
              <a:rPr lang="ja-JP" altLang="en-US" sz="1200" dirty="0"/>
              <a:t>月更新</a:t>
            </a:r>
            <a:endParaRPr lang="en-US" altLang="ja-JP" sz="1200" dirty="0"/>
          </a:p>
          <a:p>
            <a:pPr algn="l"/>
            <a:r>
              <a:rPr lang="en-US" altLang="ja-JP" sz="1200" dirty="0"/>
              <a:t>2024</a:t>
            </a:r>
            <a:r>
              <a:rPr lang="ja-JP" altLang="en-US" sz="1200" dirty="0"/>
              <a:t>年 </a:t>
            </a:r>
            <a:r>
              <a:rPr lang="en-US" altLang="ja-JP" sz="1200" dirty="0"/>
              <a:t>9</a:t>
            </a:r>
            <a:r>
              <a:rPr lang="ja-JP" altLang="en-US" sz="1200" dirty="0"/>
              <a:t>月更新</a:t>
            </a:r>
          </a:p>
        </p:txBody>
      </p:sp>
    </p:spTree>
    <p:extLst>
      <p:ext uri="{BB962C8B-B14F-4D97-AF65-F5344CB8AC3E}">
        <p14:creationId xmlns:p14="http://schemas.microsoft.com/office/powerpoint/2010/main" val="927793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AECEF36D-6619-440C-87AF-5B58022B7E1D}"/>
              </a:ext>
            </a:extLst>
          </p:cNvPr>
          <p:cNvSpPr txBox="1">
            <a:spLocks/>
          </p:cNvSpPr>
          <p:nvPr/>
        </p:nvSpPr>
        <p:spPr>
          <a:xfrm>
            <a:off x="937853" y="376805"/>
            <a:ext cx="8048368" cy="10049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留意点②：</a:t>
            </a:r>
            <a:r>
              <a:rPr lang="en-US" altLang="ja-JP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J-</a:t>
            </a:r>
            <a:r>
              <a:rPr lang="en-US" altLang="ja-JP" sz="1200" dirty="0" err="1">
                <a:latin typeface="Yu Gothic UI" panose="020B0500000000000000" pitchFamily="50" charset="-128"/>
                <a:ea typeface="Yu Gothic UI" panose="020B0500000000000000" pitchFamily="50" charset="-128"/>
              </a:rPr>
              <a:t>LandXML</a:t>
            </a:r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として出力</a:t>
            </a:r>
            <a:endParaRPr lang="en-US" altLang="ja-JP" sz="12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en-US" altLang="ja-JP" sz="2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2.2 J-</a:t>
            </a:r>
            <a:r>
              <a:rPr lang="en-US" altLang="ja-JP" sz="2800" b="1" dirty="0" err="1">
                <a:latin typeface="Yu Gothic UI" panose="020B0500000000000000" pitchFamily="50" charset="-128"/>
                <a:ea typeface="Yu Gothic UI" panose="020B0500000000000000" pitchFamily="50" charset="-128"/>
              </a:rPr>
              <a:t>LandXML</a:t>
            </a:r>
            <a:r>
              <a:rPr lang="ja-JP" altLang="en-US" sz="2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が必要な理由</a:t>
            </a:r>
          </a:p>
          <a:p>
            <a:pPr marL="0" indent="0">
              <a:lnSpc>
                <a:spcPts val="1700"/>
              </a:lnSpc>
              <a:buNone/>
            </a:pPr>
            <a:endParaRPr lang="en-US" altLang="ja-JP" sz="280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7871BD5-4077-406E-9840-76A031FF7791}"/>
              </a:ext>
            </a:extLst>
          </p:cNvPr>
          <p:cNvSpPr txBox="1"/>
          <p:nvPr/>
        </p:nvSpPr>
        <p:spPr>
          <a:xfrm>
            <a:off x="1049911" y="1294158"/>
            <a:ext cx="7771360" cy="256689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72000" tIns="36000" rIns="72000" bIns="36000" rtlCol="0" anchor="ctr">
            <a:noAutofit/>
          </a:bodyPr>
          <a:lstStyle/>
          <a:p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LandXML1.2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は世界的な基準であり、日本で有効に活用するためには以下の問題点がある。</a:t>
            </a:r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これらの問題点を解決するのが</a:t>
            </a: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J-</a:t>
            </a:r>
            <a:r>
              <a:rPr lang="en-US" altLang="ja-JP" sz="1600" dirty="0" err="1">
                <a:latin typeface="Yu Gothic UI" panose="020B0500000000000000" pitchFamily="50" charset="-128"/>
                <a:ea typeface="Yu Gothic UI" panose="020B0500000000000000" pitchFamily="50" charset="-128"/>
              </a:rPr>
              <a:t>LandXML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です。</a:t>
            </a:r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r>
              <a:rPr lang="ja-JP" altLang="en-US" sz="1600" b="1" u="sng" dirty="0">
                <a:latin typeface="Yu Gothic UI"/>
                <a:ea typeface="Yu Gothic UI"/>
              </a:rPr>
              <a:t>問題点１：表現方法が明示されていない</a:t>
            </a:r>
            <a:endParaRPr lang="en-US" altLang="ja-JP" sz="1600" b="1" u="sng" dirty="0">
              <a:latin typeface="Yu Gothic UI"/>
              <a:ea typeface="Yu Gothic UI"/>
            </a:endParaRPr>
          </a:p>
          <a:p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	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土木に用いるデータ構造は定義されているが、データの表現方法が定義され</a:t>
            </a: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	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ておらず、異なるベンダのソフトウェア同士では正しく属性を交換できない。</a:t>
            </a:r>
          </a:p>
          <a:p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r>
              <a:rPr lang="ja-JP" altLang="en-US" sz="1600" b="1" u="sng" dirty="0">
                <a:latin typeface="Yu Gothic UI" panose="020B0500000000000000" pitchFamily="50" charset="-128"/>
                <a:ea typeface="Yu Gothic UI" panose="020B0500000000000000" pitchFamily="50" charset="-128"/>
              </a:rPr>
              <a:t>問題点２：属性が足りない</a:t>
            </a:r>
          </a:p>
          <a:p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	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米国で開発された仕様であるため、日本で用いられる属性で表現できない</a:t>
            </a: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	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ものがある。</a:t>
            </a:r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1AF3497-F5EF-4257-9CA5-6871C3533FA6}"/>
              </a:ext>
            </a:extLst>
          </p:cNvPr>
          <p:cNvSpPr txBox="1">
            <a:spLocks/>
          </p:cNvSpPr>
          <p:nvPr/>
        </p:nvSpPr>
        <p:spPr>
          <a:xfrm>
            <a:off x="1049911" y="4057538"/>
            <a:ext cx="7771360" cy="2785692"/>
          </a:xfrm>
          <a:prstGeom prst="rect">
            <a:avLst/>
          </a:prstGeom>
          <a:noFill/>
          <a:ln w="19050">
            <a:noFill/>
          </a:ln>
        </p:spPr>
        <p:txBody>
          <a:bodyPr wrap="square" lIns="72000" tIns="36000" rIns="72000" bIns="36000" rtlCol="0" anchor="ctr">
            <a:noAutofit/>
          </a:bodyPr>
          <a:lstStyle>
            <a:defPPr>
              <a:defRPr lang="ja-JP"/>
            </a:defPPr>
            <a:lvl1pPr>
              <a:lnSpc>
                <a:spcPct val="150000"/>
              </a:lnSpc>
              <a:defRPr sz="1600">
                <a:latin typeface="Yu Gothic UI" panose="020B0500000000000000" pitchFamily="50" charset="-128"/>
                <a:ea typeface="Yu Gothic UI" panose="020B0500000000000000" pitchFamily="50" charset="-128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/>
              <a:t>サーフェス要素を用いて、現況地形と計画道路面を表現した場合、</a:t>
            </a:r>
            <a:r>
              <a:rPr lang="en-US" altLang="ja-JP" sz="1600" dirty="0" err="1"/>
              <a:t>LandXML</a:t>
            </a:r>
            <a:r>
              <a:rPr lang="ja-JP" altLang="en-US" sz="1600" dirty="0"/>
              <a:t>ではどちらも単なる「サーフェス要素」であり、</a:t>
            </a:r>
            <a:r>
              <a:rPr lang="ja-JP" altLang="en-US" sz="1600" b="1" dirty="0"/>
              <a:t>現況地形であるか、計画道路面であるかは、判定できない。</a:t>
            </a:r>
            <a:endParaRPr lang="en-US" altLang="ja-JP" sz="1600" b="1" dirty="0"/>
          </a:p>
          <a:p>
            <a:r>
              <a:rPr lang="ja-JP" altLang="en-US" sz="1600" dirty="0"/>
              <a:t>そこで、</a:t>
            </a:r>
            <a:r>
              <a:rPr lang="en-US" altLang="ja-JP" sz="1600" dirty="0"/>
              <a:t>J-</a:t>
            </a:r>
            <a:r>
              <a:rPr lang="en-US" altLang="ja-JP" dirty="0" err="1"/>
              <a:t>L</a:t>
            </a:r>
            <a:r>
              <a:rPr lang="en-US" altLang="ja-JP" sz="1600" dirty="0" err="1"/>
              <a:t>andXML</a:t>
            </a:r>
            <a:r>
              <a:rPr lang="ja-JP" altLang="en-US" sz="1600" dirty="0"/>
              <a:t>では、</a:t>
            </a:r>
            <a:endParaRPr lang="en-US" altLang="ja-JP" sz="1600" dirty="0"/>
          </a:p>
          <a:p>
            <a:r>
              <a:rPr lang="ja-JP" altLang="en-US" dirty="0"/>
              <a:t>　　</a:t>
            </a:r>
            <a:r>
              <a:rPr lang="ja-JP" altLang="en-US" sz="1600" dirty="0"/>
              <a:t>現況地形＝</a:t>
            </a:r>
            <a:r>
              <a:rPr lang="en-US" altLang="ja-JP" sz="1600" dirty="0"/>
              <a:t>Existing Grade</a:t>
            </a:r>
          </a:p>
          <a:p>
            <a:r>
              <a:rPr lang="ja-JP" altLang="en-US" dirty="0"/>
              <a:t>　　</a:t>
            </a:r>
            <a:r>
              <a:rPr lang="ja-JP" altLang="en-US" sz="1600" dirty="0"/>
              <a:t>計画道路面＝</a:t>
            </a:r>
            <a:r>
              <a:rPr lang="en-US" altLang="ja-JP" sz="1600" dirty="0"/>
              <a:t>Finished Grade</a:t>
            </a:r>
          </a:p>
          <a:p>
            <a:r>
              <a:rPr lang="ja-JP" altLang="en-US" sz="1600" dirty="0"/>
              <a:t>という記載ルールを追加しています。</a:t>
            </a:r>
            <a:endParaRPr lang="en-US" altLang="ja-JP" sz="1600" dirty="0"/>
          </a:p>
          <a:p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C4AF6A6-69CC-4D00-9825-59E783E48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332" y="4996425"/>
            <a:ext cx="4001726" cy="156875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23BA337-A76D-4852-8DE8-D442BD48F82E}"/>
              </a:ext>
            </a:extLst>
          </p:cNvPr>
          <p:cNvSpPr/>
          <p:nvPr/>
        </p:nvSpPr>
        <p:spPr>
          <a:xfrm>
            <a:off x="268439" y="3872872"/>
            <a:ext cx="133882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【</a:t>
            </a:r>
            <a:r>
              <a:rPr lang="ja-JP" altLang="en-US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具体例</a:t>
            </a:r>
            <a:r>
              <a:rPr lang="en-US" altLang="ja-JP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】</a:t>
            </a:r>
            <a:endParaRPr lang="ja-JP" altLang="en-US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5507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AECEF36D-6619-440C-87AF-5B58022B7E1D}"/>
              </a:ext>
            </a:extLst>
          </p:cNvPr>
          <p:cNvSpPr txBox="1">
            <a:spLocks/>
          </p:cNvSpPr>
          <p:nvPr/>
        </p:nvSpPr>
        <p:spPr>
          <a:xfrm>
            <a:off x="937853" y="376805"/>
            <a:ext cx="8048368" cy="10049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留意点②：</a:t>
            </a:r>
            <a:r>
              <a:rPr lang="en-US" altLang="ja-JP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J-</a:t>
            </a:r>
            <a:r>
              <a:rPr lang="en-US" altLang="ja-JP" sz="1200" dirty="0" err="1">
                <a:latin typeface="Yu Gothic UI" panose="020B0500000000000000" pitchFamily="50" charset="-128"/>
                <a:ea typeface="Yu Gothic UI" panose="020B0500000000000000" pitchFamily="50" charset="-128"/>
              </a:rPr>
              <a:t>LandXML</a:t>
            </a:r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として出力</a:t>
            </a:r>
            <a:endParaRPr lang="en-US" altLang="ja-JP" sz="12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en-US" altLang="ja-JP" sz="2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2.2 J-</a:t>
            </a:r>
            <a:r>
              <a:rPr lang="en-US" altLang="ja-JP" sz="2800" b="1" dirty="0" err="1">
                <a:latin typeface="Yu Gothic UI" panose="020B0500000000000000" pitchFamily="50" charset="-128"/>
                <a:ea typeface="Yu Gothic UI" panose="020B0500000000000000" pitchFamily="50" charset="-128"/>
              </a:rPr>
              <a:t>LandXML</a:t>
            </a:r>
            <a:r>
              <a:rPr lang="ja-JP" altLang="en-US" sz="2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が必要な理由</a:t>
            </a:r>
          </a:p>
          <a:p>
            <a:pPr marL="0" indent="0">
              <a:lnSpc>
                <a:spcPts val="1700"/>
              </a:lnSpc>
              <a:buNone/>
            </a:pPr>
            <a:endParaRPr lang="en-US" altLang="ja-JP" sz="280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7871BD5-4077-406E-9840-76A031FF7791}"/>
              </a:ext>
            </a:extLst>
          </p:cNvPr>
          <p:cNvSpPr txBox="1"/>
          <p:nvPr/>
        </p:nvSpPr>
        <p:spPr>
          <a:xfrm>
            <a:off x="1049911" y="1415742"/>
            <a:ext cx="7372729" cy="444055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72000" tIns="36000" rIns="72000" bIns="36000" rtlCol="0" anchor="ctr">
            <a:noAutofit/>
          </a:bodyPr>
          <a:lstStyle/>
          <a:p>
            <a:r>
              <a:rPr lang="en-US" altLang="ja-JP" sz="1600" dirty="0">
                <a:latin typeface="Yu Gothic UI"/>
                <a:ea typeface="Yu Gothic UI"/>
              </a:rPr>
              <a:t>J-</a:t>
            </a:r>
            <a:r>
              <a:rPr lang="en-US" altLang="ja-JP" sz="1600" dirty="0" err="1">
                <a:latin typeface="Yu Gothic UI"/>
                <a:ea typeface="Yu Gothic UI"/>
              </a:rPr>
              <a:t>LandXML</a:t>
            </a:r>
            <a:r>
              <a:rPr lang="ja-JP" altLang="en-US" sz="1600" dirty="0">
                <a:latin typeface="Yu Gothic UI"/>
                <a:ea typeface="Yu Gothic UI"/>
              </a:rPr>
              <a:t>データの交換によるメリットの例①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49503A2-38D3-4923-9D08-767C2B838007}"/>
              </a:ext>
            </a:extLst>
          </p:cNvPr>
          <p:cNvSpPr txBox="1"/>
          <p:nvPr/>
        </p:nvSpPr>
        <p:spPr>
          <a:xfrm>
            <a:off x="1049910" y="2008094"/>
            <a:ext cx="3409200" cy="425794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72000" tIns="36000" rIns="72000" bIns="36000" rtlCol="0" anchor="t">
            <a:noAutofit/>
          </a:bodyPr>
          <a:lstStyle/>
          <a:p>
            <a:r>
              <a:rPr lang="en-US" altLang="ja-JP" sz="1400" b="1" dirty="0" err="1">
                <a:latin typeface="Yu Gothic UI" panose="020B0500000000000000" pitchFamily="50" charset="-128"/>
                <a:ea typeface="Yu Gothic UI" panose="020B0500000000000000" pitchFamily="50" charset="-128"/>
              </a:rPr>
              <a:t>LandXML</a:t>
            </a:r>
            <a:r>
              <a:rPr lang="ja-JP" altLang="en-US" sz="14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　</a:t>
            </a:r>
            <a:r>
              <a:rPr lang="ja-JP" altLang="en-US" sz="14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道路モデルを出力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C5966A5-041B-4DDD-AF65-21E2BD94338E}"/>
              </a:ext>
            </a:extLst>
          </p:cNvPr>
          <p:cNvSpPr txBox="1"/>
          <p:nvPr/>
        </p:nvSpPr>
        <p:spPr>
          <a:xfrm>
            <a:off x="4862868" y="2008094"/>
            <a:ext cx="3410449" cy="425794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72000" tIns="36000" rIns="72000" bIns="36000" rtlCol="0" anchor="t">
            <a:noAutofit/>
          </a:bodyPr>
          <a:lstStyle/>
          <a:p>
            <a:r>
              <a:rPr lang="en-US" altLang="ja-JP" sz="14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J-</a:t>
            </a:r>
            <a:r>
              <a:rPr lang="en-US" altLang="ja-JP" sz="1400" b="1" dirty="0" err="1">
                <a:latin typeface="Yu Gothic UI" panose="020B0500000000000000" pitchFamily="50" charset="-128"/>
                <a:ea typeface="Yu Gothic UI" panose="020B0500000000000000" pitchFamily="50" charset="-128"/>
              </a:rPr>
              <a:t>LandXML</a:t>
            </a:r>
            <a:r>
              <a:rPr lang="ja-JP" altLang="en-US" sz="14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　</a:t>
            </a:r>
            <a:r>
              <a:rPr lang="ja-JP" altLang="en-US" sz="14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道路モデルを出力</a:t>
            </a: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F5AA843C-4CC2-49DE-9900-E7ABD8E36C4A}"/>
              </a:ext>
            </a:extLst>
          </p:cNvPr>
          <p:cNvSpPr/>
          <p:nvPr/>
        </p:nvSpPr>
        <p:spPr>
          <a:xfrm>
            <a:off x="2262438" y="3976046"/>
            <a:ext cx="984143" cy="3022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F7C6C655-0FD0-40FB-B328-2425FE93281D}"/>
              </a:ext>
            </a:extLst>
          </p:cNvPr>
          <p:cNvSpPr/>
          <p:nvPr/>
        </p:nvSpPr>
        <p:spPr>
          <a:xfrm>
            <a:off x="6055748" y="3976046"/>
            <a:ext cx="984143" cy="3022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グラフ, 等高線グラフ&#10;&#10;自動的に生成された説明">
            <a:extLst>
              <a:ext uri="{FF2B5EF4-FFF2-40B4-BE49-F238E27FC236}">
                <a16:creationId xmlns:a16="http://schemas.microsoft.com/office/drawing/2014/main" id="{593A28A8-6D02-47C0-BFA1-B6D53338D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476" y="2526787"/>
            <a:ext cx="3085822" cy="1379348"/>
          </a:xfrm>
          <a:prstGeom prst="rect">
            <a:avLst/>
          </a:prstGeom>
        </p:spPr>
      </p:pic>
      <p:pic>
        <p:nvPicPr>
          <p:cNvPr id="15" name="図 14" descr="グラフ, 等高線グラフ&#10;&#10;自動的に生成された説明">
            <a:extLst>
              <a:ext uri="{FF2B5EF4-FFF2-40B4-BE49-F238E27FC236}">
                <a16:creationId xmlns:a16="http://schemas.microsoft.com/office/drawing/2014/main" id="{DB4F8A07-0692-49BD-AB0B-02E64D980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908" y="2526787"/>
            <a:ext cx="3085822" cy="1379348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723866-252E-4959-A756-513446A405E6}"/>
              </a:ext>
            </a:extLst>
          </p:cNvPr>
          <p:cNvSpPr txBox="1"/>
          <p:nvPr/>
        </p:nvSpPr>
        <p:spPr>
          <a:xfrm>
            <a:off x="1286358" y="2644588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/>
              <a:t>設計データ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15F092F-AA8C-472E-8ED6-ED58E7921C8E}"/>
              </a:ext>
            </a:extLst>
          </p:cNvPr>
          <p:cNvSpPr txBox="1"/>
          <p:nvPr/>
        </p:nvSpPr>
        <p:spPr>
          <a:xfrm>
            <a:off x="5058093" y="2644588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/>
              <a:t>設計データ</a:t>
            </a:r>
          </a:p>
        </p:txBody>
      </p:sp>
      <p:pic>
        <p:nvPicPr>
          <p:cNvPr id="21" name="図 20" descr="グラフ&#10;&#10;中程度の精度で自動的に生成された説明">
            <a:extLst>
              <a:ext uri="{FF2B5EF4-FFF2-40B4-BE49-F238E27FC236}">
                <a16:creationId xmlns:a16="http://schemas.microsoft.com/office/drawing/2014/main" id="{C9F3F234-5ECE-44A7-A432-A33C40564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902" y="4595602"/>
            <a:ext cx="2974804" cy="1258351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6FE72AD-727B-46D7-B10C-560EB9A230B3}"/>
              </a:ext>
            </a:extLst>
          </p:cNvPr>
          <p:cNvSpPr txBox="1"/>
          <p:nvPr/>
        </p:nvSpPr>
        <p:spPr>
          <a:xfrm>
            <a:off x="4993112" y="5853952"/>
            <a:ext cx="3223053" cy="2616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設計面（計画面）と判別してして取り込まれる</a:t>
            </a:r>
            <a:endParaRPr kumimoji="1" lang="en-US" altLang="ja-JP" sz="1100" dirty="0"/>
          </a:p>
        </p:txBody>
      </p:sp>
      <p:pic>
        <p:nvPicPr>
          <p:cNvPr id="24" name="図 23" descr="グラフ, 等高線グラフ&#10;&#10;自動的に生成された説明">
            <a:extLst>
              <a:ext uri="{FF2B5EF4-FFF2-40B4-BE49-F238E27FC236}">
                <a16:creationId xmlns:a16="http://schemas.microsoft.com/office/drawing/2014/main" id="{E19B8C35-DEDD-4800-8E85-AA633E9F4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8476" y="4687806"/>
            <a:ext cx="2886635" cy="1196897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D816BD0-E4E5-4B66-BA24-BFB1E254483C}"/>
              </a:ext>
            </a:extLst>
          </p:cNvPr>
          <p:cNvSpPr txBox="1"/>
          <p:nvPr/>
        </p:nvSpPr>
        <p:spPr>
          <a:xfrm>
            <a:off x="1358501" y="5742550"/>
            <a:ext cx="2864234" cy="43088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1100"/>
            </a:lvl1pPr>
          </a:lstStyle>
          <a:p>
            <a:r>
              <a:rPr lang="ja-JP" altLang="en-US" dirty="0"/>
              <a:t>現況地形であるか、</a:t>
            </a:r>
          </a:p>
          <a:p>
            <a:r>
              <a:rPr lang="ja-JP" altLang="en-US" dirty="0"/>
              <a:t>設計面（計画面）であるかは判定できない。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F9D5A86-FEB8-4217-9A81-D5D9E197F6D7}"/>
              </a:ext>
            </a:extLst>
          </p:cNvPr>
          <p:cNvSpPr txBox="1"/>
          <p:nvPr/>
        </p:nvSpPr>
        <p:spPr>
          <a:xfrm>
            <a:off x="1224163" y="4757985"/>
            <a:ext cx="1454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別ソフトで取り込み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DA8F884-7DA3-4CAB-BD2C-6C8F2BB1DF1B}"/>
              </a:ext>
            </a:extLst>
          </p:cNvPr>
          <p:cNvSpPr txBox="1"/>
          <p:nvPr/>
        </p:nvSpPr>
        <p:spPr>
          <a:xfrm>
            <a:off x="5150394" y="4779194"/>
            <a:ext cx="1454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別ソフトで取り込み</a:t>
            </a:r>
          </a:p>
        </p:txBody>
      </p:sp>
    </p:spTree>
    <p:extLst>
      <p:ext uri="{BB962C8B-B14F-4D97-AF65-F5344CB8AC3E}">
        <p14:creationId xmlns:p14="http://schemas.microsoft.com/office/powerpoint/2010/main" val="3312269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49503A2-38D3-4923-9D08-767C2B838007}"/>
              </a:ext>
            </a:extLst>
          </p:cNvPr>
          <p:cNvSpPr txBox="1"/>
          <p:nvPr/>
        </p:nvSpPr>
        <p:spPr>
          <a:xfrm>
            <a:off x="1049910" y="1879502"/>
            <a:ext cx="3409200" cy="465686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72000" tIns="36000" rIns="72000" bIns="36000" rtlCol="0" anchor="t">
            <a:noAutofit/>
          </a:bodyPr>
          <a:lstStyle/>
          <a:p>
            <a:r>
              <a:rPr lang="en-US" altLang="ja-JP" sz="1400" b="1" dirty="0" err="1">
                <a:latin typeface="Yu Gothic UI" panose="020B0500000000000000" pitchFamily="50" charset="-128"/>
                <a:ea typeface="Yu Gothic UI" panose="020B0500000000000000" pitchFamily="50" charset="-128"/>
              </a:rPr>
              <a:t>LandXML</a:t>
            </a:r>
            <a:endParaRPr lang="en-US" altLang="ja-JP" sz="140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r>
              <a:rPr lang="ja-JP" altLang="en-US" sz="14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道路規格、設計交通量等の情報を付与</a:t>
            </a:r>
          </a:p>
        </p:txBody>
      </p:sp>
      <p:pic>
        <p:nvPicPr>
          <p:cNvPr id="8" name="図 7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687FA0CB-52E8-43C8-8227-33C1B765DF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33" b="31822"/>
          <a:stretch/>
        </p:blipFill>
        <p:spPr>
          <a:xfrm>
            <a:off x="1168633" y="2565077"/>
            <a:ext cx="3233593" cy="1677163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AECEF36D-6619-440C-87AF-5B58022B7E1D}"/>
              </a:ext>
            </a:extLst>
          </p:cNvPr>
          <p:cNvSpPr txBox="1">
            <a:spLocks/>
          </p:cNvSpPr>
          <p:nvPr/>
        </p:nvSpPr>
        <p:spPr>
          <a:xfrm>
            <a:off x="937853" y="376805"/>
            <a:ext cx="8048368" cy="10049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ja-JP" altLang="en-US" sz="1200">
                <a:latin typeface="Yu Gothic UI" panose="020B0500000000000000" pitchFamily="50" charset="-128"/>
                <a:ea typeface="Yu Gothic UI" panose="020B0500000000000000" pitchFamily="50" charset="-128"/>
              </a:rPr>
              <a:t>留意点②：</a:t>
            </a:r>
            <a:r>
              <a:rPr lang="en-US" altLang="ja-JP" sz="1200">
                <a:latin typeface="Yu Gothic UI" panose="020B0500000000000000" pitchFamily="50" charset="-128"/>
                <a:ea typeface="Yu Gothic UI" panose="020B0500000000000000" pitchFamily="50" charset="-128"/>
              </a:rPr>
              <a:t>J-</a:t>
            </a:r>
            <a:r>
              <a:rPr lang="en-US" altLang="ja-JP" sz="1200" err="1">
                <a:latin typeface="Yu Gothic UI" panose="020B0500000000000000" pitchFamily="50" charset="-128"/>
                <a:ea typeface="Yu Gothic UI" panose="020B0500000000000000" pitchFamily="50" charset="-128"/>
              </a:rPr>
              <a:t>LandXML</a:t>
            </a:r>
            <a:r>
              <a:rPr lang="ja-JP" altLang="en-US" sz="1200">
                <a:latin typeface="Yu Gothic UI" panose="020B0500000000000000" pitchFamily="50" charset="-128"/>
                <a:ea typeface="Yu Gothic UI" panose="020B0500000000000000" pitchFamily="50" charset="-128"/>
              </a:rPr>
              <a:t>として出力</a:t>
            </a:r>
            <a:endParaRPr lang="en-US" altLang="ja-JP" sz="120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en-US" altLang="ja-JP" sz="2800" b="1">
                <a:latin typeface="Yu Gothic UI" panose="020B0500000000000000" pitchFamily="50" charset="-128"/>
                <a:ea typeface="Yu Gothic UI" panose="020B0500000000000000" pitchFamily="50" charset="-128"/>
              </a:rPr>
              <a:t>2.2 J-</a:t>
            </a:r>
            <a:r>
              <a:rPr lang="en-US" altLang="ja-JP" sz="2800" b="1" err="1">
                <a:latin typeface="Yu Gothic UI" panose="020B0500000000000000" pitchFamily="50" charset="-128"/>
                <a:ea typeface="Yu Gothic UI" panose="020B0500000000000000" pitchFamily="50" charset="-128"/>
              </a:rPr>
              <a:t>LandXML</a:t>
            </a:r>
            <a:r>
              <a:rPr lang="ja-JP" altLang="en-US" sz="2800" b="1">
                <a:latin typeface="Yu Gothic UI" panose="020B0500000000000000" pitchFamily="50" charset="-128"/>
                <a:ea typeface="Yu Gothic UI" panose="020B0500000000000000" pitchFamily="50" charset="-128"/>
              </a:rPr>
              <a:t>が必要な理由</a:t>
            </a:r>
          </a:p>
          <a:p>
            <a:pPr marL="0" indent="0">
              <a:lnSpc>
                <a:spcPts val="1700"/>
              </a:lnSpc>
              <a:buNone/>
            </a:pPr>
            <a:endParaRPr lang="en-US" altLang="ja-JP" sz="2800" b="1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7871BD5-4077-406E-9840-76A031FF7791}"/>
              </a:ext>
            </a:extLst>
          </p:cNvPr>
          <p:cNvSpPr txBox="1"/>
          <p:nvPr/>
        </p:nvSpPr>
        <p:spPr>
          <a:xfrm>
            <a:off x="1049911" y="1330014"/>
            <a:ext cx="7372729" cy="444055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72000" tIns="36000" rIns="72000" bIns="36000" rtlCol="0" anchor="ctr">
            <a:noAutofit/>
          </a:bodyPr>
          <a:lstStyle/>
          <a:p>
            <a:r>
              <a:rPr lang="en-US" altLang="ja-JP" sz="1600" dirty="0">
                <a:latin typeface="Yu Gothic UI"/>
                <a:ea typeface="Yu Gothic UI"/>
              </a:rPr>
              <a:t>J-</a:t>
            </a:r>
            <a:r>
              <a:rPr lang="en-US" altLang="ja-JP" sz="1600" dirty="0" err="1">
                <a:latin typeface="Yu Gothic UI"/>
                <a:ea typeface="Yu Gothic UI"/>
              </a:rPr>
              <a:t>LandXML</a:t>
            </a:r>
            <a:r>
              <a:rPr lang="ja-JP" altLang="en-US" sz="1600" dirty="0">
                <a:latin typeface="Yu Gothic UI"/>
                <a:ea typeface="Yu Gothic UI"/>
              </a:rPr>
              <a:t>データの交換によるメリットの例②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C5966A5-041B-4DDD-AF65-21E2BD94338E}"/>
              </a:ext>
            </a:extLst>
          </p:cNvPr>
          <p:cNvSpPr txBox="1"/>
          <p:nvPr/>
        </p:nvSpPr>
        <p:spPr>
          <a:xfrm>
            <a:off x="4862868" y="1879502"/>
            <a:ext cx="3410449" cy="465686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72000" tIns="36000" rIns="72000" bIns="36000" rtlCol="0" anchor="t">
            <a:noAutofit/>
          </a:bodyPr>
          <a:lstStyle/>
          <a:p>
            <a:r>
              <a:rPr lang="en-US" altLang="ja-JP" sz="14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J-</a:t>
            </a:r>
            <a:r>
              <a:rPr lang="en-US" altLang="ja-JP" sz="1400" b="1" dirty="0" err="1">
                <a:latin typeface="Yu Gothic UI" panose="020B0500000000000000" pitchFamily="50" charset="-128"/>
                <a:ea typeface="Yu Gothic UI" panose="020B0500000000000000" pitchFamily="50" charset="-128"/>
              </a:rPr>
              <a:t>LandXML</a:t>
            </a:r>
            <a:endParaRPr lang="en-US" altLang="ja-JP" sz="140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r>
              <a:rPr lang="ja-JP" altLang="en-US" sz="14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道路規格、設計交通量等の情報を付与</a:t>
            </a: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F5AA843C-4CC2-49DE-9900-E7ABD8E36C4A}"/>
              </a:ext>
            </a:extLst>
          </p:cNvPr>
          <p:cNvSpPr/>
          <p:nvPr/>
        </p:nvSpPr>
        <p:spPr>
          <a:xfrm>
            <a:off x="2262438" y="4295991"/>
            <a:ext cx="984143" cy="3022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F7C6C655-0FD0-40FB-B328-2425FE93281D}"/>
              </a:ext>
            </a:extLst>
          </p:cNvPr>
          <p:cNvSpPr/>
          <p:nvPr/>
        </p:nvSpPr>
        <p:spPr>
          <a:xfrm>
            <a:off x="6055748" y="4295991"/>
            <a:ext cx="984143" cy="3022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F9D5A86-FEB8-4217-9A81-D5D9E197F6D7}"/>
              </a:ext>
            </a:extLst>
          </p:cNvPr>
          <p:cNvSpPr txBox="1"/>
          <p:nvPr/>
        </p:nvSpPr>
        <p:spPr>
          <a:xfrm>
            <a:off x="1286357" y="4521066"/>
            <a:ext cx="1454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/>
              <a:t>別ソフトで取り込み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2EBA83C-DA16-4D72-9A47-6E3CE4CC2178}"/>
              </a:ext>
            </a:extLst>
          </p:cNvPr>
          <p:cNvSpPr txBox="1"/>
          <p:nvPr/>
        </p:nvSpPr>
        <p:spPr>
          <a:xfrm>
            <a:off x="5004908" y="4543419"/>
            <a:ext cx="1454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/>
              <a:t>別ソフトで取り込み</a:t>
            </a:r>
          </a:p>
        </p:txBody>
      </p:sp>
      <p:pic>
        <p:nvPicPr>
          <p:cNvPr id="23" name="図 22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D4EE56E4-C9D4-4770-B7FC-E1A12A9776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33" b="31822"/>
          <a:stretch/>
        </p:blipFill>
        <p:spPr>
          <a:xfrm>
            <a:off x="4951295" y="2565077"/>
            <a:ext cx="3233593" cy="1677163"/>
          </a:xfrm>
          <a:prstGeom prst="rect">
            <a:avLst/>
          </a:prstGeom>
        </p:spPr>
      </p:pic>
      <p:pic>
        <p:nvPicPr>
          <p:cNvPr id="12" name="図 11" descr="グラフィカル ユーザー インターフェイス, アプリケーション, Word&#10;&#10;自動的に生成された説明">
            <a:extLst>
              <a:ext uri="{FF2B5EF4-FFF2-40B4-BE49-F238E27FC236}">
                <a16:creationId xmlns:a16="http://schemas.microsoft.com/office/drawing/2014/main" id="{8E24FD0D-A1DD-48F6-8190-9CC573AD4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612" y="4788898"/>
            <a:ext cx="3158961" cy="1559436"/>
          </a:xfrm>
          <a:prstGeom prst="rect">
            <a:avLst/>
          </a:prstGeom>
        </p:spPr>
      </p:pic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FCE9675B-D6B1-4ED0-9274-4B7C58F971E8}"/>
              </a:ext>
            </a:extLst>
          </p:cNvPr>
          <p:cNvGrpSpPr/>
          <p:nvPr/>
        </p:nvGrpSpPr>
        <p:grpSpPr>
          <a:xfrm>
            <a:off x="1168632" y="4805029"/>
            <a:ext cx="3201923" cy="1584749"/>
            <a:chOff x="1168632" y="4933621"/>
            <a:chExt cx="3201923" cy="1584749"/>
          </a:xfrm>
        </p:grpSpPr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DC892210-E9EB-43DD-97CD-89C01CE1D3C7}"/>
                </a:ext>
              </a:extLst>
            </p:cNvPr>
            <p:cNvGrpSpPr/>
            <p:nvPr/>
          </p:nvGrpSpPr>
          <p:grpSpPr>
            <a:xfrm>
              <a:off x="1168632" y="4933621"/>
              <a:ext cx="3201923" cy="1584749"/>
              <a:chOff x="1168632" y="4933621"/>
              <a:chExt cx="3201923" cy="1584749"/>
            </a:xfrm>
          </p:grpSpPr>
          <p:pic>
            <p:nvPicPr>
              <p:cNvPr id="16" name="図 15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682C9B3C-E4AF-4E5F-82C2-2CFE2FA2F1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68632" y="4933621"/>
                <a:ext cx="3201923" cy="1584749"/>
              </a:xfrm>
              <a:prstGeom prst="rect">
                <a:avLst/>
              </a:prstGeom>
            </p:spPr>
          </p:pic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61E35009-7495-4B4E-A9A7-FF8B8BA152E9}"/>
                  </a:ext>
                </a:extLst>
              </p:cNvPr>
              <p:cNvSpPr/>
              <p:nvPr/>
            </p:nvSpPr>
            <p:spPr>
              <a:xfrm>
                <a:off x="1696720" y="5590540"/>
                <a:ext cx="360680" cy="73660"/>
              </a:xfrm>
              <a:prstGeom prst="rect">
                <a:avLst/>
              </a:prstGeom>
              <a:solidFill>
                <a:srgbClr val="FBEAEA"/>
              </a:solidFill>
              <a:ln>
                <a:solidFill>
                  <a:srgbClr val="FBEA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2D624A8E-8BE5-4474-AC27-EE27983B117C}"/>
                  </a:ext>
                </a:extLst>
              </p:cNvPr>
              <p:cNvSpPr/>
              <p:nvPr/>
            </p:nvSpPr>
            <p:spPr>
              <a:xfrm>
                <a:off x="2321560" y="5920740"/>
                <a:ext cx="360680" cy="609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71F49E94-86D6-496C-BCD9-9648250B27B9}"/>
                </a:ext>
              </a:extLst>
            </p:cNvPr>
            <p:cNvSpPr/>
            <p:nvPr/>
          </p:nvSpPr>
          <p:spPr>
            <a:xfrm>
              <a:off x="1698625" y="6079240"/>
              <a:ext cx="360680" cy="73660"/>
            </a:xfrm>
            <a:prstGeom prst="rect">
              <a:avLst/>
            </a:prstGeom>
            <a:solidFill>
              <a:srgbClr val="FBEAEA"/>
            </a:solidFill>
            <a:ln>
              <a:solidFill>
                <a:srgbClr val="FBEA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F3EA24A9-2449-4F30-8C89-69E100EB6318}"/>
              </a:ext>
            </a:extLst>
          </p:cNvPr>
          <p:cNvSpPr/>
          <p:nvPr/>
        </p:nvSpPr>
        <p:spPr>
          <a:xfrm>
            <a:off x="1676400" y="5436838"/>
            <a:ext cx="1031240" cy="1232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A500D02-87B0-4473-8F75-3C2951546DF6}"/>
              </a:ext>
            </a:extLst>
          </p:cNvPr>
          <p:cNvSpPr/>
          <p:nvPr/>
        </p:nvSpPr>
        <p:spPr>
          <a:xfrm>
            <a:off x="1680739" y="5763409"/>
            <a:ext cx="1031240" cy="1232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F08BEDE9-3BFC-4AC8-B528-E2860585598C}"/>
              </a:ext>
            </a:extLst>
          </p:cNvPr>
          <p:cNvSpPr/>
          <p:nvPr/>
        </p:nvSpPr>
        <p:spPr>
          <a:xfrm>
            <a:off x="1673119" y="5923429"/>
            <a:ext cx="1031240" cy="1232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4AE6A1B0-2320-4EEC-BA77-1AF8E8EBC938}"/>
              </a:ext>
            </a:extLst>
          </p:cNvPr>
          <p:cNvSpPr/>
          <p:nvPr/>
        </p:nvSpPr>
        <p:spPr>
          <a:xfrm>
            <a:off x="3237896" y="5558103"/>
            <a:ext cx="1031240" cy="1232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A06DB31-91A1-448D-A1A4-DB97C3EF3A71}"/>
              </a:ext>
            </a:extLst>
          </p:cNvPr>
          <p:cNvSpPr txBox="1"/>
          <p:nvPr/>
        </p:nvSpPr>
        <p:spPr>
          <a:xfrm>
            <a:off x="1401890" y="6077329"/>
            <a:ext cx="1877437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いくつかの情報が欠落する</a:t>
            </a:r>
            <a:endParaRPr kumimoji="1" lang="en-US" altLang="ja-JP" sz="1100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DAB119D-4861-467D-B1F9-756893FA509F}"/>
              </a:ext>
            </a:extLst>
          </p:cNvPr>
          <p:cNvSpPr txBox="1"/>
          <p:nvPr/>
        </p:nvSpPr>
        <p:spPr>
          <a:xfrm>
            <a:off x="5255283" y="6036396"/>
            <a:ext cx="2814138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情報が欠落しない（ソフトによっては取り込めない場合もあります）</a:t>
            </a:r>
            <a:endParaRPr kumimoji="1" lang="en-US" altLang="ja-JP" sz="1100" dirty="0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F8B01A2-F8F0-4747-A1E2-C91859B6BE8E}"/>
              </a:ext>
            </a:extLst>
          </p:cNvPr>
          <p:cNvSpPr/>
          <p:nvPr/>
        </p:nvSpPr>
        <p:spPr>
          <a:xfrm>
            <a:off x="1699260" y="2905169"/>
            <a:ext cx="640080" cy="1232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F7CDA1C1-2447-4B02-A0E8-B94F36517428}"/>
              </a:ext>
            </a:extLst>
          </p:cNvPr>
          <p:cNvSpPr/>
          <p:nvPr/>
        </p:nvSpPr>
        <p:spPr>
          <a:xfrm>
            <a:off x="1703599" y="3231104"/>
            <a:ext cx="475721" cy="1392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8DE3791C-A060-42A1-88B9-F84659F19722}"/>
              </a:ext>
            </a:extLst>
          </p:cNvPr>
          <p:cNvSpPr/>
          <p:nvPr/>
        </p:nvSpPr>
        <p:spPr>
          <a:xfrm>
            <a:off x="1695979" y="4110161"/>
            <a:ext cx="479531" cy="1232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DD8586E3-A025-4D89-B18A-1F82D6152C87}"/>
              </a:ext>
            </a:extLst>
          </p:cNvPr>
          <p:cNvSpPr/>
          <p:nvPr/>
        </p:nvSpPr>
        <p:spPr>
          <a:xfrm>
            <a:off x="3114129" y="3216436"/>
            <a:ext cx="842175" cy="2003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9868F9B7-7D42-4BA8-8AA3-9FB20985BF1A}"/>
              </a:ext>
            </a:extLst>
          </p:cNvPr>
          <p:cNvSpPr/>
          <p:nvPr/>
        </p:nvSpPr>
        <p:spPr>
          <a:xfrm>
            <a:off x="5476723" y="2904485"/>
            <a:ext cx="640080" cy="1232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E664B2A0-C1D0-439D-8620-F756C9199654}"/>
              </a:ext>
            </a:extLst>
          </p:cNvPr>
          <p:cNvSpPr/>
          <p:nvPr/>
        </p:nvSpPr>
        <p:spPr>
          <a:xfrm>
            <a:off x="5481062" y="3230420"/>
            <a:ext cx="475721" cy="1392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9C3475C-7B3C-42DD-A701-8C1DA8CE251F}"/>
              </a:ext>
            </a:extLst>
          </p:cNvPr>
          <p:cNvSpPr/>
          <p:nvPr/>
        </p:nvSpPr>
        <p:spPr>
          <a:xfrm>
            <a:off x="5473442" y="4109477"/>
            <a:ext cx="479531" cy="1232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D9E2F262-3CF7-446F-ABEF-89898B8C784C}"/>
              </a:ext>
            </a:extLst>
          </p:cNvPr>
          <p:cNvSpPr/>
          <p:nvPr/>
        </p:nvSpPr>
        <p:spPr>
          <a:xfrm>
            <a:off x="6891592" y="3215752"/>
            <a:ext cx="842175" cy="2003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EBE4FF40-F8D4-44E2-90B1-1FDEA30F3AB6}"/>
              </a:ext>
            </a:extLst>
          </p:cNvPr>
          <p:cNvSpPr/>
          <p:nvPr/>
        </p:nvSpPr>
        <p:spPr>
          <a:xfrm>
            <a:off x="5476685" y="5421006"/>
            <a:ext cx="1031240" cy="1232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507A7F6F-FC05-4413-82BF-1A6466897DC2}"/>
              </a:ext>
            </a:extLst>
          </p:cNvPr>
          <p:cNvSpPr/>
          <p:nvPr/>
        </p:nvSpPr>
        <p:spPr>
          <a:xfrm>
            <a:off x="5481024" y="5747577"/>
            <a:ext cx="1031240" cy="1232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6F4DB212-1D9B-4B62-AF79-27FACBA2BE8F}"/>
              </a:ext>
            </a:extLst>
          </p:cNvPr>
          <p:cNvSpPr/>
          <p:nvPr/>
        </p:nvSpPr>
        <p:spPr>
          <a:xfrm>
            <a:off x="5473404" y="5907597"/>
            <a:ext cx="1031240" cy="1232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67F18C58-62CC-4759-A231-0818919F9126}"/>
              </a:ext>
            </a:extLst>
          </p:cNvPr>
          <p:cNvSpPr/>
          <p:nvPr/>
        </p:nvSpPr>
        <p:spPr>
          <a:xfrm>
            <a:off x="7038181" y="5542271"/>
            <a:ext cx="1031240" cy="1232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8764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ダイアグラム&#10;&#10;自動的に生成された説明">
            <a:extLst>
              <a:ext uri="{FF2B5EF4-FFF2-40B4-BE49-F238E27FC236}">
                <a16:creationId xmlns:a16="http://schemas.microsoft.com/office/drawing/2014/main" id="{E343C63D-DC07-4984-A1AC-91BE2903D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859" y="5019122"/>
            <a:ext cx="2943239" cy="1297587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AECEF36D-6619-440C-87AF-5B58022B7E1D}"/>
              </a:ext>
            </a:extLst>
          </p:cNvPr>
          <p:cNvSpPr txBox="1">
            <a:spLocks/>
          </p:cNvSpPr>
          <p:nvPr/>
        </p:nvSpPr>
        <p:spPr>
          <a:xfrm>
            <a:off x="937853" y="376805"/>
            <a:ext cx="8048368" cy="10049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ja-JP" altLang="en-US" sz="1200">
                <a:latin typeface="Yu Gothic UI" panose="020B0500000000000000" pitchFamily="50" charset="-128"/>
                <a:ea typeface="Yu Gothic UI" panose="020B0500000000000000" pitchFamily="50" charset="-128"/>
              </a:rPr>
              <a:t>留意点②：</a:t>
            </a:r>
            <a:r>
              <a:rPr lang="en-US" altLang="ja-JP" sz="1200">
                <a:latin typeface="Yu Gothic UI" panose="020B0500000000000000" pitchFamily="50" charset="-128"/>
                <a:ea typeface="Yu Gothic UI" panose="020B0500000000000000" pitchFamily="50" charset="-128"/>
              </a:rPr>
              <a:t>J-</a:t>
            </a:r>
            <a:r>
              <a:rPr lang="en-US" altLang="ja-JP" sz="1200" err="1">
                <a:latin typeface="Yu Gothic UI" panose="020B0500000000000000" pitchFamily="50" charset="-128"/>
                <a:ea typeface="Yu Gothic UI" panose="020B0500000000000000" pitchFamily="50" charset="-128"/>
              </a:rPr>
              <a:t>LandXML</a:t>
            </a:r>
            <a:r>
              <a:rPr lang="ja-JP" altLang="en-US" sz="1200">
                <a:latin typeface="Yu Gothic UI" panose="020B0500000000000000" pitchFamily="50" charset="-128"/>
                <a:ea typeface="Yu Gothic UI" panose="020B0500000000000000" pitchFamily="50" charset="-128"/>
              </a:rPr>
              <a:t>として出力</a:t>
            </a:r>
            <a:endParaRPr lang="en-US" altLang="ja-JP" sz="120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en-US" altLang="ja-JP" sz="2800" b="1">
                <a:latin typeface="Yu Gothic UI" panose="020B0500000000000000" pitchFamily="50" charset="-128"/>
                <a:ea typeface="Yu Gothic UI" panose="020B0500000000000000" pitchFamily="50" charset="-128"/>
              </a:rPr>
              <a:t>2.2 J-</a:t>
            </a:r>
            <a:r>
              <a:rPr lang="en-US" altLang="ja-JP" sz="2800" b="1" err="1">
                <a:latin typeface="Yu Gothic UI" panose="020B0500000000000000" pitchFamily="50" charset="-128"/>
                <a:ea typeface="Yu Gothic UI" panose="020B0500000000000000" pitchFamily="50" charset="-128"/>
              </a:rPr>
              <a:t>LandXML</a:t>
            </a:r>
            <a:r>
              <a:rPr lang="ja-JP" altLang="en-US" sz="2800" b="1">
                <a:latin typeface="Yu Gothic UI" panose="020B0500000000000000" pitchFamily="50" charset="-128"/>
                <a:ea typeface="Yu Gothic UI" panose="020B0500000000000000" pitchFamily="50" charset="-128"/>
              </a:rPr>
              <a:t>が必要な理由</a:t>
            </a:r>
          </a:p>
          <a:p>
            <a:pPr marL="0" indent="0">
              <a:lnSpc>
                <a:spcPts val="1700"/>
              </a:lnSpc>
              <a:buNone/>
            </a:pPr>
            <a:endParaRPr lang="en-US" altLang="ja-JP" sz="2800" b="1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49503A2-38D3-4923-9D08-767C2B838007}"/>
              </a:ext>
            </a:extLst>
          </p:cNvPr>
          <p:cNvSpPr txBox="1"/>
          <p:nvPr/>
        </p:nvSpPr>
        <p:spPr>
          <a:xfrm>
            <a:off x="1049910" y="2008094"/>
            <a:ext cx="3409200" cy="4580965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72000" tIns="36000" rIns="72000" bIns="36000" rtlCol="0" anchor="t">
            <a:noAutofit/>
          </a:bodyPr>
          <a:lstStyle/>
          <a:p>
            <a:r>
              <a:rPr lang="ja-JP" altLang="en-US" sz="1400">
                <a:latin typeface="Yu Gothic UI" panose="020B0500000000000000" pitchFamily="50" charset="-128"/>
                <a:ea typeface="Yu Gothic UI" panose="020B0500000000000000" pitchFamily="50" charset="-128"/>
              </a:rPr>
              <a:t>道路モデルを</a:t>
            </a:r>
            <a:r>
              <a:rPr lang="en-US" altLang="ja-JP" sz="1400" b="1" err="1">
                <a:latin typeface="Yu Gothic UI" panose="020B0500000000000000" pitchFamily="50" charset="-128"/>
                <a:ea typeface="Yu Gothic UI" panose="020B0500000000000000" pitchFamily="50" charset="-128"/>
              </a:rPr>
              <a:t>LandXML</a:t>
            </a:r>
            <a:r>
              <a:rPr lang="ja-JP" altLang="en-US" sz="1400">
                <a:latin typeface="Yu Gothic UI" panose="020B0500000000000000" pitchFamily="50" charset="-128"/>
                <a:ea typeface="Yu Gothic UI" panose="020B0500000000000000" pitchFamily="50" charset="-128"/>
              </a:rPr>
              <a:t>で出力した場合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C5966A5-041B-4DDD-AF65-21E2BD94338E}"/>
              </a:ext>
            </a:extLst>
          </p:cNvPr>
          <p:cNvSpPr txBox="1"/>
          <p:nvPr/>
        </p:nvSpPr>
        <p:spPr>
          <a:xfrm>
            <a:off x="4862868" y="2008094"/>
            <a:ext cx="3410449" cy="4580965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72000" tIns="36000" rIns="72000" bIns="36000" rtlCol="0" anchor="t">
            <a:noAutofit/>
          </a:bodyPr>
          <a:lstStyle/>
          <a:p>
            <a:r>
              <a:rPr lang="ja-JP" altLang="en-US" sz="1400">
                <a:latin typeface="Yu Gothic UI" panose="020B0500000000000000" pitchFamily="50" charset="-128"/>
                <a:ea typeface="Yu Gothic UI" panose="020B0500000000000000" pitchFamily="50" charset="-128"/>
              </a:rPr>
              <a:t>道路モデルを</a:t>
            </a:r>
            <a:r>
              <a:rPr lang="en-US" altLang="ja-JP" sz="1400" b="1">
                <a:latin typeface="Yu Gothic UI" panose="020B0500000000000000" pitchFamily="50" charset="-128"/>
                <a:ea typeface="Yu Gothic UI" panose="020B0500000000000000" pitchFamily="50" charset="-128"/>
              </a:rPr>
              <a:t>J-</a:t>
            </a:r>
            <a:r>
              <a:rPr lang="en-US" altLang="ja-JP" sz="1400" b="1" err="1">
                <a:latin typeface="Yu Gothic UI" panose="020B0500000000000000" pitchFamily="50" charset="-128"/>
                <a:ea typeface="Yu Gothic UI" panose="020B0500000000000000" pitchFamily="50" charset="-128"/>
              </a:rPr>
              <a:t>LandXML</a:t>
            </a:r>
            <a:r>
              <a:rPr lang="ja-JP" altLang="en-US" sz="1400">
                <a:latin typeface="Yu Gothic UI" panose="020B0500000000000000" pitchFamily="50" charset="-128"/>
                <a:ea typeface="Yu Gothic UI" panose="020B0500000000000000" pitchFamily="50" charset="-128"/>
              </a:rPr>
              <a:t>で出力した場合</a:t>
            </a: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F5AA843C-4CC2-49DE-9900-E7ABD8E36C4A}"/>
              </a:ext>
            </a:extLst>
          </p:cNvPr>
          <p:cNvSpPr/>
          <p:nvPr/>
        </p:nvSpPr>
        <p:spPr>
          <a:xfrm>
            <a:off x="2262438" y="4460418"/>
            <a:ext cx="984143" cy="3022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723866-252E-4959-A756-513446A405E6}"/>
              </a:ext>
            </a:extLst>
          </p:cNvPr>
          <p:cNvSpPr txBox="1"/>
          <p:nvPr/>
        </p:nvSpPr>
        <p:spPr>
          <a:xfrm>
            <a:off x="1286358" y="2527233"/>
            <a:ext cx="30059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設計</a:t>
            </a:r>
            <a:r>
              <a:rPr lang="ja-JP" altLang="en-US" sz="1100" dirty="0"/>
              <a:t>ソフト</a:t>
            </a:r>
            <a:r>
              <a:rPr kumimoji="1" lang="ja-JP" altLang="en-US" sz="1100" dirty="0"/>
              <a:t>で道路面、路床面、路体面を作成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F9D5A86-FEB8-4217-9A81-D5D9E197F6D7}"/>
              </a:ext>
            </a:extLst>
          </p:cNvPr>
          <p:cNvSpPr txBox="1"/>
          <p:nvPr/>
        </p:nvSpPr>
        <p:spPr>
          <a:xfrm>
            <a:off x="1286357" y="4794998"/>
            <a:ext cx="1454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別ソフトで取り込み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1A8610B-8053-4653-8F29-1235656F412B}"/>
              </a:ext>
            </a:extLst>
          </p:cNvPr>
          <p:cNvSpPr txBox="1"/>
          <p:nvPr/>
        </p:nvSpPr>
        <p:spPr>
          <a:xfrm>
            <a:off x="1049911" y="1415742"/>
            <a:ext cx="7372729" cy="444055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72000" tIns="36000" rIns="72000" bIns="36000" rtlCol="0" anchor="ctr">
            <a:noAutofit/>
          </a:bodyPr>
          <a:lstStyle/>
          <a:p>
            <a:r>
              <a:rPr lang="en-US" altLang="ja-JP" sz="1600" dirty="0">
                <a:latin typeface="Yu Gothic UI"/>
                <a:ea typeface="Yu Gothic UI"/>
              </a:rPr>
              <a:t>J-</a:t>
            </a:r>
            <a:r>
              <a:rPr lang="en-US" altLang="ja-JP" sz="1600" dirty="0" err="1">
                <a:latin typeface="Yu Gothic UI"/>
                <a:ea typeface="Yu Gothic UI"/>
              </a:rPr>
              <a:t>LandXML</a:t>
            </a:r>
            <a:r>
              <a:rPr lang="ja-JP" altLang="en-US" sz="1600" dirty="0">
                <a:latin typeface="Yu Gothic UI"/>
                <a:ea typeface="Yu Gothic UI"/>
              </a:rPr>
              <a:t>データの交換によるメリットの例③</a:t>
            </a:r>
          </a:p>
        </p:txBody>
      </p:sp>
      <p:pic>
        <p:nvPicPr>
          <p:cNvPr id="12" name="図 11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0640BFA3-F574-4A6F-9FA9-7CDC9357E5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4" y="2856781"/>
            <a:ext cx="1461247" cy="785420"/>
          </a:xfrm>
          <a:prstGeom prst="rect">
            <a:avLst/>
          </a:prstGeom>
        </p:spPr>
      </p:pic>
      <p:pic>
        <p:nvPicPr>
          <p:cNvPr id="15" name="図 14" descr="グラフィカル ユーザー インターフェイス, 等高線グラフ&#10;&#10;自動的に生成された説明">
            <a:extLst>
              <a:ext uri="{FF2B5EF4-FFF2-40B4-BE49-F238E27FC236}">
                <a16:creationId xmlns:a16="http://schemas.microsoft.com/office/drawing/2014/main" id="{B2880776-63A5-4221-B9C6-7970D3A6FB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19" y="3199773"/>
            <a:ext cx="1461246" cy="785420"/>
          </a:xfrm>
          <a:prstGeom prst="rect">
            <a:avLst/>
          </a:prstGeom>
        </p:spPr>
      </p:pic>
      <p:pic>
        <p:nvPicPr>
          <p:cNvPr id="24" name="図 23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EFCF858D-C4D3-4303-87A9-3159FBDF3E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721" y="3489644"/>
            <a:ext cx="1708784" cy="918471"/>
          </a:xfrm>
          <a:prstGeom prst="rect">
            <a:avLst/>
          </a:prstGeom>
        </p:spPr>
      </p:pic>
      <p:sp>
        <p:nvSpPr>
          <p:cNvPr id="25" name="矢印: 下 24">
            <a:extLst>
              <a:ext uri="{FF2B5EF4-FFF2-40B4-BE49-F238E27FC236}">
                <a16:creationId xmlns:a16="http://schemas.microsoft.com/office/drawing/2014/main" id="{3947526C-6765-4458-8D10-2DEDBCF75DA0}"/>
              </a:ext>
            </a:extLst>
          </p:cNvPr>
          <p:cNvSpPr/>
          <p:nvPr/>
        </p:nvSpPr>
        <p:spPr>
          <a:xfrm>
            <a:off x="6069769" y="4460418"/>
            <a:ext cx="984143" cy="3022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258A36B-FC20-4F4A-806A-DEB499472C8B}"/>
              </a:ext>
            </a:extLst>
          </p:cNvPr>
          <p:cNvSpPr txBox="1"/>
          <p:nvPr/>
        </p:nvSpPr>
        <p:spPr>
          <a:xfrm>
            <a:off x="5093689" y="2527233"/>
            <a:ext cx="30059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設計</a:t>
            </a:r>
            <a:r>
              <a:rPr lang="ja-JP" altLang="en-US" sz="1100" dirty="0"/>
              <a:t>ソフト</a:t>
            </a:r>
            <a:r>
              <a:rPr kumimoji="1" lang="ja-JP" altLang="en-US" sz="1100" dirty="0"/>
              <a:t>で道路面、路床面、路体面を作成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BF27FD8-DFB1-48CE-AF62-F1A83E159682}"/>
              </a:ext>
            </a:extLst>
          </p:cNvPr>
          <p:cNvSpPr txBox="1"/>
          <p:nvPr/>
        </p:nvSpPr>
        <p:spPr>
          <a:xfrm>
            <a:off x="5093688" y="4794998"/>
            <a:ext cx="1454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別ソフトで取り込み</a:t>
            </a:r>
          </a:p>
        </p:txBody>
      </p:sp>
      <p:pic>
        <p:nvPicPr>
          <p:cNvPr id="29" name="図 28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CBF2DE5D-32B6-498B-B428-DFC6633B8E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15" y="2856781"/>
            <a:ext cx="1461247" cy="785420"/>
          </a:xfrm>
          <a:prstGeom prst="rect">
            <a:avLst/>
          </a:prstGeom>
        </p:spPr>
      </p:pic>
      <p:pic>
        <p:nvPicPr>
          <p:cNvPr id="30" name="図 29" descr="グラフィカル ユーザー インターフェイス, 等高線グラフ&#10;&#10;自動的に生成された説明">
            <a:extLst>
              <a:ext uri="{FF2B5EF4-FFF2-40B4-BE49-F238E27FC236}">
                <a16:creationId xmlns:a16="http://schemas.microsoft.com/office/drawing/2014/main" id="{925FCBCD-21C4-4F6B-901D-F863C58463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750" y="3199773"/>
            <a:ext cx="1461246" cy="785420"/>
          </a:xfrm>
          <a:prstGeom prst="rect">
            <a:avLst/>
          </a:prstGeom>
        </p:spPr>
      </p:pic>
      <p:pic>
        <p:nvPicPr>
          <p:cNvPr id="31" name="図 30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25863D8F-7A33-4747-90E9-38D5682D87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052" y="3489644"/>
            <a:ext cx="1708784" cy="918471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75C7DC2-C12A-4EAC-97BA-8FFF45EFDDAD}"/>
              </a:ext>
            </a:extLst>
          </p:cNvPr>
          <p:cNvSpPr txBox="1"/>
          <p:nvPr/>
        </p:nvSpPr>
        <p:spPr>
          <a:xfrm>
            <a:off x="4993112" y="6252639"/>
            <a:ext cx="3223053" cy="2616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1100"/>
            </a:lvl1pPr>
          </a:lstStyle>
          <a:p>
            <a:r>
              <a:rPr lang="ja-JP" altLang="en-US" dirty="0"/>
              <a:t>道路面、路床面、路体面として取り込まれる。</a:t>
            </a:r>
            <a:endParaRPr lang="en-US" altLang="ja-JP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F3107FE-2ECA-42FA-B581-9E8146F48B38}"/>
              </a:ext>
            </a:extLst>
          </p:cNvPr>
          <p:cNvSpPr txBox="1"/>
          <p:nvPr/>
        </p:nvSpPr>
        <p:spPr>
          <a:xfrm>
            <a:off x="1358501" y="6250542"/>
            <a:ext cx="2864234" cy="2616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どの計画層か判定できない。</a:t>
            </a:r>
          </a:p>
        </p:txBody>
      </p:sp>
      <p:pic>
        <p:nvPicPr>
          <p:cNvPr id="8" name="図 7" descr="グラフ&#10;&#10;中程度の精度で自動的に生成された説明">
            <a:extLst>
              <a:ext uri="{FF2B5EF4-FFF2-40B4-BE49-F238E27FC236}">
                <a16:creationId xmlns:a16="http://schemas.microsoft.com/office/drawing/2014/main" id="{16B59090-3804-439D-B0D5-92452F52A2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3112" y="5064600"/>
            <a:ext cx="3172689" cy="116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57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73349" y="6087494"/>
            <a:ext cx="41348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AECEF36D-6619-440C-87AF-5B58022B7E1D}"/>
              </a:ext>
            </a:extLst>
          </p:cNvPr>
          <p:cNvSpPr txBox="1">
            <a:spLocks/>
          </p:cNvSpPr>
          <p:nvPr/>
        </p:nvSpPr>
        <p:spPr>
          <a:xfrm>
            <a:off x="937853" y="376805"/>
            <a:ext cx="8048368" cy="10049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留意点②：</a:t>
            </a:r>
            <a:r>
              <a:rPr lang="en-US" altLang="ja-JP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J-</a:t>
            </a:r>
            <a:r>
              <a:rPr lang="en-US" altLang="ja-JP" sz="1200" dirty="0" err="1">
                <a:latin typeface="Yu Gothic UI" panose="020B0500000000000000" pitchFamily="50" charset="-128"/>
                <a:ea typeface="Yu Gothic UI" panose="020B0500000000000000" pitchFamily="50" charset="-128"/>
              </a:rPr>
              <a:t>LandXML</a:t>
            </a:r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として出力</a:t>
            </a:r>
            <a:endParaRPr lang="en-US" altLang="ja-JP" sz="12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en-US" altLang="ja-JP" sz="2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2.3 J-</a:t>
            </a:r>
            <a:r>
              <a:rPr lang="en-US" altLang="ja-JP" sz="2800" b="1" dirty="0" err="1">
                <a:latin typeface="Yu Gothic UI" panose="020B0500000000000000" pitchFamily="50" charset="-128"/>
                <a:ea typeface="Yu Gothic UI" panose="020B0500000000000000" pitchFamily="50" charset="-128"/>
              </a:rPr>
              <a:t>LandXML</a:t>
            </a:r>
            <a:r>
              <a:rPr lang="ja-JP" altLang="en-US" sz="2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と</a:t>
            </a:r>
            <a:r>
              <a:rPr lang="en-US" altLang="ja-JP" sz="2800" b="1" dirty="0" err="1">
                <a:latin typeface="Yu Gothic UI" panose="020B0500000000000000" pitchFamily="50" charset="-128"/>
                <a:ea typeface="Yu Gothic UI" panose="020B0500000000000000" pitchFamily="50" charset="-128"/>
              </a:rPr>
              <a:t>LandXML</a:t>
            </a:r>
            <a:r>
              <a:rPr lang="ja-JP" altLang="en-US" sz="2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の互換性について</a:t>
            </a:r>
          </a:p>
          <a:p>
            <a:pPr marL="0" indent="0">
              <a:lnSpc>
                <a:spcPts val="1700"/>
              </a:lnSpc>
              <a:buNone/>
            </a:pPr>
            <a:endParaRPr lang="ja-JP" altLang="en-US" sz="280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marL="0" indent="0">
              <a:lnSpc>
                <a:spcPts val="1700"/>
              </a:lnSpc>
              <a:buNone/>
            </a:pPr>
            <a:endParaRPr lang="en-US" altLang="ja-JP" sz="280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7871BD5-4077-406E-9840-76A031FF7791}"/>
              </a:ext>
            </a:extLst>
          </p:cNvPr>
          <p:cNvSpPr txBox="1"/>
          <p:nvPr/>
        </p:nvSpPr>
        <p:spPr>
          <a:xfrm>
            <a:off x="1049911" y="1330014"/>
            <a:ext cx="7372729" cy="131729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72000" tIns="36000" rIns="72000" bIns="36000" rtlCol="0" anchor="ctr">
            <a:noAutofit/>
          </a:bodyPr>
          <a:lstStyle/>
          <a:p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J-</a:t>
            </a:r>
            <a:r>
              <a:rPr lang="en-US" altLang="ja-JP" sz="1600" dirty="0" err="1">
                <a:latin typeface="Yu Gothic UI" panose="020B0500000000000000" pitchFamily="50" charset="-128"/>
                <a:ea typeface="Yu Gothic UI" panose="020B0500000000000000" pitchFamily="50" charset="-128"/>
              </a:rPr>
              <a:t>LandXML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データを「</a:t>
            </a: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J-</a:t>
            </a:r>
            <a:r>
              <a:rPr lang="en-US" altLang="ja-JP" sz="1600" dirty="0" err="1">
                <a:latin typeface="Yu Gothic UI" panose="020B0500000000000000" pitchFamily="50" charset="-128"/>
                <a:ea typeface="Yu Gothic UI" panose="020B0500000000000000" pitchFamily="50" charset="-128"/>
              </a:rPr>
              <a:t>LandXML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に未対応のソフトウェア」で読み込む場合、</a:t>
            </a:r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形状については正確に受け渡すことはできますが、情報の一部が欠落します。</a:t>
            </a:r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欠落する情報の内容は、「</a:t>
            </a:r>
            <a:r>
              <a:rPr lang="en-US" altLang="ja-JP" sz="16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LandXML1.2</a:t>
            </a:r>
            <a:r>
              <a:rPr lang="ja-JP" altLang="en-US" sz="16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に準じた</a:t>
            </a:r>
            <a:r>
              <a:rPr lang="en-US" altLang="ja-JP" sz="16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3</a:t>
            </a:r>
            <a:r>
              <a:rPr lang="ja-JP" altLang="en-US" sz="16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次元設計データ交換標準（案）</a:t>
            </a:r>
            <a:r>
              <a:rPr lang="en-US" altLang="ja-JP" sz="16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Ver1.6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」</a:t>
            </a: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 p37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をご参照ください。</a:t>
            </a:r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pic>
        <p:nvPicPr>
          <p:cNvPr id="7" name="図 6" descr="グラフ, 等高線グラフ&#10;&#10;自動的に生成された説明">
            <a:extLst>
              <a:ext uri="{FF2B5EF4-FFF2-40B4-BE49-F238E27FC236}">
                <a16:creationId xmlns:a16="http://schemas.microsoft.com/office/drawing/2014/main" id="{87E7026D-2926-4248-BECF-FD70EBD6D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60" y="3103959"/>
            <a:ext cx="3883665" cy="173598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C99841-6549-4B7E-AE5B-CCB7E115B83E}"/>
              </a:ext>
            </a:extLst>
          </p:cNvPr>
          <p:cNvSpPr txBox="1"/>
          <p:nvPr/>
        </p:nvSpPr>
        <p:spPr>
          <a:xfrm>
            <a:off x="662843" y="2884986"/>
            <a:ext cx="2194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/>
              <a:t>設計</a:t>
            </a:r>
            <a:r>
              <a:rPr lang="ja-JP" altLang="en-US" sz="1100"/>
              <a:t>ソフト（</a:t>
            </a:r>
            <a:r>
              <a:rPr lang="en-US" altLang="ja-JP" sz="1100" dirty="0"/>
              <a:t>J-</a:t>
            </a:r>
            <a:r>
              <a:rPr lang="en-US" altLang="ja-JP" sz="1100" dirty="0" err="1"/>
              <a:t>LandXML</a:t>
            </a:r>
            <a:r>
              <a:rPr lang="ja-JP" altLang="en-US" sz="1100" dirty="0"/>
              <a:t>対応）</a:t>
            </a:r>
            <a:endParaRPr kumimoji="1" lang="ja-JP" altLang="en-US" sz="1100" dirty="0"/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745709C6-72C4-4BE3-A0A8-CB37F25E3FBF}"/>
              </a:ext>
            </a:extLst>
          </p:cNvPr>
          <p:cNvSpPr/>
          <p:nvPr/>
        </p:nvSpPr>
        <p:spPr>
          <a:xfrm rot="16200000">
            <a:off x="3928820" y="3845865"/>
            <a:ext cx="984143" cy="3022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B7AA42F-7D0B-482B-96BD-34658398116C}"/>
              </a:ext>
            </a:extLst>
          </p:cNvPr>
          <p:cNvSpPr txBox="1"/>
          <p:nvPr/>
        </p:nvSpPr>
        <p:spPr>
          <a:xfrm>
            <a:off x="3865070" y="3273395"/>
            <a:ext cx="925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/>
              <a:t>J-</a:t>
            </a:r>
            <a:r>
              <a:rPr kumimoji="1" lang="en-US" altLang="ja-JP" sz="1100" err="1"/>
              <a:t>LandXML</a:t>
            </a:r>
            <a:endParaRPr kumimoji="1" lang="ja-JP" altLang="en-US" sz="1100"/>
          </a:p>
        </p:txBody>
      </p:sp>
      <p:pic>
        <p:nvPicPr>
          <p:cNvPr id="4" name="図 3" descr="ナイフ が含まれている画像&#10;&#10;自動的に生成された説明">
            <a:extLst>
              <a:ext uri="{FF2B5EF4-FFF2-40B4-BE49-F238E27FC236}">
                <a16:creationId xmlns:a16="http://schemas.microsoft.com/office/drawing/2014/main" id="{56754E09-C3F0-4CD0-9D98-542601940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875" y="3273395"/>
            <a:ext cx="3568642" cy="158882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A6BBA92-3FD1-4A4D-84BA-201FD50005AE}"/>
              </a:ext>
            </a:extLst>
          </p:cNvPr>
          <p:cNvSpPr txBox="1"/>
          <p:nvPr/>
        </p:nvSpPr>
        <p:spPr>
          <a:xfrm>
            <a:off x="5161875" y="2882638"/>
            <a:ext cx="17716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/>
              <a:t>J-</a:t>
            </a:r>
            <a:r>
              <a:rPr kumimoji="1" lang="en-US" altLang="ja-JP" sz="1100" err="1"/>
              <a:t>LandXML</a:t>
            </a:r>
            <a:r>
              <a:rPr kumimoji="1" lang="ja-JP" altLang="en-US" sz="1100"/>
              <a:t>未対応ソフト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85362BF-3F64-4676-A970-D38E0044F1E8}"/>
              </a:ext>
            </a:extLst>
          </p:cNvPr>
          <p:cNvSpPr txBox="1"/>
          <p:nvPr/>
        </p:nvSpPr>
        <p:spPr>
          <a:xfrm>
            <a:off x="4571999" y="4991370"/>
            <a:ext cx="3963691" cy="161582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1100"/>
            </a:lvl1pPr>
          </a:lstStyle>
          <a:p>
            <a:r>
              <a:rPr lang="ja-JP" altLang="en-US" dirty="0"/>
              <a:t>形状は取り込めますが、情報の一部が欠落します。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欠落する情報の例：</a:t>
            </a:r>
            <a:endParaRPr lang="en-US" altLang="ja-JP" dirty="0"/>
          </a:p>
          <a:p>
            <a:r>
              <a:rPr lang="ja-JP" altLang="en-US" dirty="0"/>
              <a:t>　・適用基準</a:t>
            </a:r>
          </a:p>
          <a:p>
            <a:r>
              <a:rPr lang="ja-JP" altLang="en-US" dirty="0"/>
              <a:t>　・</a:t>
            </a:r>
            <a:r>
              <a:rPr lang="en-US" altLang="ja-JP" dirty="0"/>
              <a:t> T.P</a:t>
            </a:r>
            <a:r>
              <a:rPr lang="ja-JP" altLang="en-US" dirty="0"/>
              <a:t>（東京湾中等潮位）との標高差</a:t>
            </a:r>
          </a:p>
          <a:p>
            <a:r>
              <a:rPr lang="ja-JP" altLang="en-US" dirty="0"/>
              <a:t>　・道路の規格・等級</a:t>
            </a:r>
            <a:endParaRPr lang="en-US" altLang="ja-JP" dirty="0"/>
          </a:p>
          <a:p>
            <a:r>
              <a:rPr lang="ja-JP" altLang="en-US" dirty="0"/>
              <a:t>　・設計交通量</a:t>
            </a:r>
            <a:endParaRPr lang="en-US" altLang="ja-JP" dirty="0"/>
          </a:p>
          <a:p>
            <a:r>
              <a:rPr lang="ja-JP" altLang="en-US" dirty="0"/>
              <a:t>　・設計計算手法名</a:t>
            </a:r>
          </a:p>
          <a:p>
            <a:r>
              <a:rPr lang="ja-JP" altLang="en-US" dirty="0"/>
              <a:t>　・計画高との高低差　等</a:t>
            </a:r>
          </a:p>
        </p:txBody>
      </p:sp>
    </p:spTree>
    <p:extLst>
      <p:ext uri="{BB962C8B-B14F-4D97-AF65-F5344CB8AC3E}">
        <p14:creationId xmlns:p14="http://schemas.microsoft.com/office/powerpoint/2010/main" val="3728204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8D71704-F46C-4F7B-B217-99940C10229A}"/>
              </a:ext>
            </a:extLst>
          </p:cNvPr>
          <p:cNvSpPr txBox="1">
            <a:spLocks/>
          </p:cNvSpPr>
          <p:nvPr/>
        </p:nvSpPr>
        <p:spPr>
          <a:xfrm>
            <a:off x="937853" y="376805"/>
            <a:ext cx="8048368" cy="10049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留意点②：</a:t>
            </a:r>
            <a:r>
              <a:rPr lang="en-US" altLang="ja-JP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J-</a:t>
            </a:r>
            <a:r>
              <a:rPr lang="en-US" altLang="ja-JP" sz="1200" dirty="0" err="1">
                <a:latin typeface="Yu Gothic UI" panose="020B0500000000000000" pitchFamily="50" charset="-128"/>
                <a:ea typeface="Yu Gothic UI" panose="020B0500000000000000" pitchFamily="50" charset="-128"/>
              </a:rPr>
              <a:t>LandXML</a:t>
            </a:r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として出力</a:t>
            </a:r>
            <a:endParaRPr lang="en-US" altLang="ja-JP" sz="12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en-US" altLang="ja-JP" sz="2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2.4 J-</a:t>
            </a:r>
            <a:r>
              <a:rPr lang="en-US" altLang="ja-JP" sz="2800" b="1" dirty="0" err="1">
                <a:latin typeface="Yu Gothic UI" panose="020B0500000000000000" pitchFamily="50" charset="-128"/>
                <a:ea typeface="Yu Gothic UI" panose="020B0500000000000000" pitchFamily="50" charset="-128"/>
              </a:rPr>
              <a:t>LandXML</a:t>
            </a:r>
            <a:r>
              <a:rPr lang="ja-JP" altLang="en-US" sz="2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出力方法</a:t>
            </a:r>
          </a:p>
          <a:p>
            <a:pPr marL="0" indent="0">
              <a:lnSpc>
                <a:spcPts val="1700"/>
              </a:lnSpc>
              <a:buNone/>
            </a:pPr>
            <a:endParaRPr lang="en-US" altLang="ja-JP" sz="280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71370A6-6C43-497A-9C96-5E48E08BF41C}"/>
              </a:ext>
            </a:extLst>
          </p:cNvPr>
          <p:cNvSpPr txBox="1"/>
          <p:nvPr/>
        </p:nvSpPr>
        <p:spPr>
          <a:xfrm>
            <a:off x="1049911" y="1415743"/>
            <a:ext cx="7311769" cy="1004955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72000" tIns="36000" rIns="72000" bIns="36000" rtlCol="0" anchor="ctr">
            <a:noAutofit/>
          </a:bodyPr>
          <a:lstStyle>
            <a:defPPr>
              <a:defRPr lang="ja-JP"/>
            </a:defPPr>
            <a:lvl1pPr>
              <a:defRPr sz="1600">
                <a:latin typeface="Yu Gothic UI" panose="020B0500000000000000" pitchFamily="50" charset="-128"/>
                <a:ea typeface="Yu Gothic UI" panose="020B0500000000000000" pitchFamily="50" charset="-128"/>
              </a:defRPr>
            </a:lvl1pPr>
          </a:lstStyle>
          <a:p>
            <a:r>
              <a:rPr lang="ja-JP" altLang="en-US" dirty="0"/>
              <a:t>各ソフトウェアでの</a:t>
            </a:r>
            <a:r>
              <a:rPr lang="en-US" altLang="ja-JP" dirty="0"/>
              <a:t>J-</a:t>
            </a:r>
            <a:r>
              <a:rPr lang="en-US" altLang="ja-JP" dirty="0" err="1"/>
              <a:t>LandXML</a:t>
            </a:r>
            <a:r>
              <a:rPr lang="ja-JP" altLang="en-US" dirty="0"/>
              <a:t>の出力方法は、</a:t>
            </a:r>
            <a:endParaRPr lang="en-US" altLang="ja-JP" dirty="0"/>
          </a:p>
          <a:p>
            <a:r>
              <a:rPr lang="ja-JP" altLang="en-US" dirty="0"/>
              <a:t>別紙の留意点②を参照ください。</a:t>
            </a:r>
            <a:endParaRPr lang="en-US" altLang="ja-JP" dirty="0"/>
          </a:p>
        </p:txBody>
      </p:sp>
      <p:pic>
        <p:nvPicPr>
          <p:cNvPr id="6" name="図 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0114333F-72ED-4365-94F3-A3CDD362B0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698"/>
          <a:stretch/>
        </p:blipFill>
        <p:spPr>
          <a:xfrm>
            <a:off x="1134964" y="2911869"/>
            <a:ext cx="7469427" cy="3050867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FFB52B6-3BAE-47BF-9273-BBFB11F1530B}"/>
              </a:ext>
            </a:extLst>
          </p:cNvPr>
          <p:cNvSpPr/>
          <p:nvPr/>
        </p:nvSpPr>
        <p:spPr>
          <a:xfrm>
            <a:off x="1279342" y="3485899"/>
            <a:ext cx="1326698" cy="1753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14F862C3-5402-425F-AB9C-DD3123C1DFB2}"/>
              </a:ext>
            </a:extLst>
          </p:cNvPr>
          <p:cNvSpPr/>
          <p:nvPr/>
        </p:nvSpPr>
        <p:spPr>
          <a:xfrm>
            <a:off x="937853" y="2534592"/>
            <a:ext cx="4245751" cy="345362"/>
          </a:xfrm>
          <a:prstGeom prst="roundRect">
            <a:avLst/>
          </a:prstGeom>
          <a:solidFill>
            <a:srgbClr val="A94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出力設定の例（使用するソフトウェアにより異なります）</a:t>
            </a:r>
            <a:endParaRPr kumimoji="1" lang="ja-JP" altLang="en-US" sz="140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6219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レゴ, おもちゃ が含まれている画像&#10;&#10;自動的に生成された説明">
            <a:extLst>
              <a:ext uri="{FF2B5EF4-FFF2-40B4-BE49-F238E27FC236}">
                <a16:creationId xmlns:a16="http://schemas.microsoft.com/office/drawing/2014/main" id="{AF961BDC-F9B4-448F-83EB-8CF1557FB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9249" y="2630675"/>
            <a:ext cx="3342255" cy="2446457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7871BD5-4077-406E-9840-76A031FF7791}"/>
              </a:ext>
            </a:extLst>
          </p:cNvPr>
          <p:cNvSpPr txBox="1"/>
          <p:nvPr/>
        </p:nvSpPr>
        <p:spPr>
          <a:xfrm>
            <a:off x="1049911" y="1415743"/>
            <a:ext cx="7311769" cy="1004955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72000" tIns="36000" rIns="72000" bIns="36000" rtlCol="0" anchor="ctr">
            <a:noAutofit/>
          </a:bodyPr>
          <a:lstStyle/>
          <a:p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IFC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（</a:t>
            </a: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Industry Foundation Classes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）は、主に</a:t>
            </a:r>
            <a:r>
              <a:rPr lang="ja-JP" altLang="en-US" sz="16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構造物モデルを交換するための標準的なデータフォーマット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です。 </a:t>
            </a: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IFC2x3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は、</a:t>
            </a: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IFC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のバージョンの一つです。</a:t>
            </a:r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8D71704-F46C-4F7B-B217-99940C10229A}"/>
              </a:ext>
            </a:extLst>
          </p:cNvPr>
          <p:cNvSpPr txBox="1">
            <a:spLocks/>
          </p:cNvSpPr>
          <p:nvPr/>
        </p:nvSpPr>
        <p:spPr>
          <a:xfrm>
            <a:off x="937853" y="376805"/>
            <a:ext cx="8048368" cy="10049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留意点③：（</a:t>
            </a:r>
            <a:r>
              <a:rPr lang="en-US" altLang="ja-JP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IFC</a:t>
            </a:r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） </a:t>
            </a:r>
            <a:r>
              <a:rPr lang="en-US" altLang="ja-JP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IFC2x3</a:t>
            </a:r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で出力すること</a:t>
            </a:r>
            <a:endParaRPr lang="en-US" altLang="ja-JP" sz="12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en-US" altLang="ja-JP" sz="2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3.1 IFC2x3</a:t>
            </a:r>
            <a:r>
              <a:rPr lang="ja-JP" altLang="en-US" sz="2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とは？</a:t>
            </a:r>
            <a:endParaRPr lang="en-US" altLang="ja-JP" sz="280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pic>
        <p:nvPicPr>
          <p:cNvPr id="8" name="図 7" descr="黒い背景と白い文字のロゴ&#10;&#10;中程度の精度で自動的に生成された説明">
            <a:extLst>
              <a:ext uri="{FF2B5EF4-FFF2-40B4-BE49-F238E27FC236}">
                <a16:creationId xmlns:a16="http://schemas.microsoft.com/office/drawing/2014/main" id="{638A1B63-6F2C-46EE-BD91-057E0B98B2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231" y="2704986"/>
            <a:ext cx="3303634" cy="1917816"/>
          </a:xfrm>
          <a:prstGeom prst="rect">
            <a:avLst/>
          </a:prstGeom>
        </p:spPr>
      </p:pic>
      <p:pic>
        <p:nvPicPr>
          <p:cNvPr id="10" name="図 9" descr="テーブル が含まれている画像&#10;&#10;自動的に生成された説明">
            <a:extLst>
              <a:ext uri="{FF2B5EF4-FFF2-40B4-BE49-F238E27FC236}">
                <a16:creationId xmlns:a16="http://schemas.microsoft.com/office/drawing/2014/main" id="{D9E66782-B29B-4372-8308-4EE9BAC51AE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3732" t="9652" r="14814"/>
          <a:stretch/>
        </p:blipFill>
        <p:spPr>
          <a:xfrm>
            <a:off x="3338562" y="3717036"/>
            <a:ext cx="2054499" cy="222899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F2E5B6C-E308-40DC-8211-99C453D46EAE}"/>
              </a:ext>
            </a:extLst>
          </p:cNvPr>
          <p:cNvSpPr txBox="1"/>
          <p:nvPr/>
        </p:nvSpPr>
        <p:spPr>
          <a:xfrm>
            <a:off x="2982779" y="5946028"/>
            <a:ext cx="3642139" cy="625406"/>
          </a:xfrm>
          <a:prstGeom prst="roundRect">
            <a:avLst/>
          </a:prstGeom>
          <a:noFill/>
          <a:ln w="19050">
            <a:noFill/>
          </a:ln>
        </p:spPr>
        <p:txBody>
          <a:bodyPr wrap="square" lIns="72000" tIns="36000" rIns="72000" bIns="36000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ja-JP" sz="1600">
                <a:latin typeface="Yu Gothic UI" panose="020B0500000000000000" pitchFamily="50" charset="-128"/>
                <a:ea typeface="Yu Gothic UI" panose="020B0500000000000000" pitchFamily="50" charset="-128"/>
              </a:rPr>
              <a:t>IFC</a:t>
            </a:r>
            <a:r>
              <a:rPr lang="ja-JP" altLang="en-US" sz="1600">
                <a:latin typeface="Yu Gothic UI" panose="020B0500000000000000" pitchFamily="50" charset="-128"/>
                <a:ea typeface="Yu Gothic UI" panose="020B0500000000000000" pitchFamily="50" charset="-128"/>
              </a:rPr>
              <a:t>で交換する構造物モデルの例</a:t>
            </a:r>
            <a:endParaRPr lang="en-US" altLang="ja-JP" sz="160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1091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301DCBAD-CCBF-6F33-C946-489712F27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590" y="3007446"/>
            <a:ext cx="6214820" cy="2708724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7871BD5-4077-406E-9840-76A031FF7791}"/>
              </a:ext>
            </a:extLst>
          </p:cNvPr>
          <p:cNvSpPr txBox="1"/>
          <p:nvPr/>
        </p:nvSpPr>
        <p:spPr>
          <a:xfrm>
            <a:off x="1049911" y="1514127"/>
            <a:ext cx="7311769" cy="126678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72000" tIns="36000" rIns="72000" bIns="36000" rtlCol="0" anchor="ctr">
            <a:noAutofit/>
          </a:bodyPr>
          <a:lstStyle/>
          <a:p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IFC2x3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は</a:t>
            </a:r>
            <a:r>
              <a:rPr lang="ja-JP" altLang="en-US" sz="16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国内の</a:t>
            </a:r>
            <a:r>
              <a:rPr lang="en-US" altLang="ja-JP" sz="16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3DCAD</a:t>
            </a:r>
            <a:r>
              <a:rPr lang="ja-JP" altLang="en-US" sz="16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、ソフトウェアに最も多くサポート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されている交換ファイルです。</a:t>
            </a:r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また、国土交通省が定める</a:t>
            </a:r>
            <a:r>
              <a:rPr lang="ja-JP" altLang="en-US" sz="16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「土木設計業務等の電子納品要領」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にも、</a:t>
            </a: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IFC2x3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での納品が定められています。</a:t>
            </a:r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上記の理由により、</a:t>
            </a: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IFC2x3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での出力が必要になります。</a:t>
            </a:r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8D71704-F46C-4F7B-B217-99940C10229A}"/>
              </a:ext>
            </a:extLst>
          </p:cNvPr>
          <p:cNvSpPr txBox="1">
            <a:spLocks/>
          </p:cNvSpPr>
          <p:nvPr/>
        </p:nvSpPr>
        <p:spPr>
          <a:xfrm>
            <a:off x="937853" y="376805"/>
            <a:ext cx="8048368" cy="10049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留意点③：（</a:t>
            </a:r>
            <a:r>
              <a:rPr lang="en-US" altLang="ja-JP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IFC</a:t>
            </a:r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） </a:t>
            </a:r>
            <a:r>
              <a:rPr lang="en-US" altLang="ja-JP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IFC2x3</a:t>
            </a:r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で出力すること</a:t>
            </a:r>
            <a:endParaRPr lang="en-US" altLang="ja-JP" sz="12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en-US" altLang="ja-JP" sz="2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3.2 IFC2x3</a:t>
            </a:r>
            <a:r>
              <a:rPr lang="ja-JP" altLang="en-US" sz="2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での出力が必要な理由</a:t>
            </a:r>
            <a:endParaRPr lang="en-US" altLang="ja-JP" sz="280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4F8261F-CAC9-4476-B1AD-80BAE101FC2B}"/>
              </a:ext>
            </a:extLst>
          </p:cNvPr>
          <p:cNvSpPr txBox="1"/>
          <p:nvPr/>
        </p:nvSpPr>
        <p:spPr>
          <a:xfrm>
            <a:off x="3901440" y="6065020"/>
            <a:ext cx="54457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/>
              <a:t>土木設計業務等の電子納品要領</a:t>
            </a:r>
            <a:r>
              <a:rPr lang="en-US" altLang="ja-JP" sz="1400" dirty="0"/>
              <a:t> </a:t>
            </a:r>
            <a:r>
              <a:rPr lang="ja-JP" altLang="en-US" sz="1400" dirty="0"/>
              <a:t>同解説 令和</a:t>
            </a:r>
            <a:r>
              <a:rPr lang="en-US" altLang="ja-JP" sz="1400" dirty="0"/>
              <a:t>6</a:t>
            </a:r>
            <a:r>
              <a:rPr lang="ja-JP" altLang="en-US" sz="1400" dirty="0"/>
              <a:t>年</a:t>
            </a:r>
            <a:r>
              <a:rPr lang="en-US" altLang="ja-JP" sz="1400" dirty="0"/>
              <a:t>3</a:t>
            </a:r>
            <a:r>
              <a:rPr lang="ja-JP" altLang="en-US" sz="1400" dirty="0"/>
              <a:t>月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403CF43-8CA5-487A-AD7D-C554C45EE1A0}"/>
              </a:ext>
            </a:extLst>
          </p:cNvPr>
          <p:cNvSpPr/>
          <p:nvPr/>
        </p:nvSpPr>
        <p:spPr>
          <a:xfrm>
            <a:off x="6021092" y="4988194"/>
            <a:ext cx="953145" cy="2857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315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8D71704-F46C-4F7B-B217-99940C10229A}"/>
              </a:ext>
            </a:extLst>
          </p:cNvPr>
          <p:cNvSpPr txBox="1">
            <a:spLocks/>
          </p:cNvSpPr>
          <p:nvPr/>
        </p:nvSpPr>
        <p:spPr>
          <a:xfrm>
            <a:off x="937853" y="376805"/>
            <a:ext cx="8048368" cy="10049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留意点③：（</a:t>
            </a:r>
            <a:r>
              <a:rPr lang="en-US" altLang="ja-JP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IFC</a:t>
            </a:r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） </a:t>
            </a:r>
            <a:r>
              <a:rPr lang="en-US" altLang="ja-JP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IFC2x3</a:t>
            </a:r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で出力すること</a:t>
            </a:r>
            <a:endParaRPr lang="en-US" altLang="ja-JP" sz="12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en-US" altLang="ja-JP" sz="2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3.3 IFC2x3</a:t>
            </a:r>
            <a:r>
              <a:rPr lang="ja-JP" altLang="en-US" sz="2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の出力方法</a:t>
            </a:r>
            <a:endParaRPr lang="en-US" altLang="ja-JP" sz="280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5502609-BA08-459F-899F-91B13A6D1A5E}"/>
              </a:ext>
            </a:extLst>
          </p:cNvPr>
          <p:cNvSpPr txBox="1"/>
          <p:nvPr/>
        </p:nvSpPr>
        <p:spPr>
          <a:xfrm>
            <a:off x="1049911" y="1415743"/>
            <a:ext cx="7311769" cy="1004955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72000" tIns="36000" rIns="72000" bIns="36000" rtlCol="0" anchor="ctr">
            <a:noAutofit/>
          </a:bodyPr>
          <a:lstStyle>
            <a:defPPr>
              <a:defRPr lang="ja-JP"/>
            </a:defPPr>
            <a:lvl1pPr>
              <a:defRPr sz="1600">
                <a:latin typeface="Yu Gothic UI" panose="020B0500000000000000" pitchFamily="50" charset="-128"/>
                <a:ea typeface="Yu Gothic UI" panose="020B0500000000000000" pitchFamily="50" charset="-128"/>
              </a:defRPr>
            </a:lvl1pPr>
          </a:lstStyle>
          <a:p>
            <a:r>
              <a:rPr lang="ja-JP" altLang="en-US" dirty="0"/>
              <a:t>各ソフトウェアでの</a:t>
            </a:r>
            <a:r>
              <a:rPr lang="en-US" altLang="ja-JP" dirty="0"/>
              <a:t>IFC2x3</a:t>
            </a:r>
            <a:r>
              <a:rPr lang="ja-JP" altLang="en-US" dirty="0"/>
              <a:t>の出力方法は、</a:t>
            </a:r>
            <a:endParaRPr lang="en-US" altLang="ja-JP" dirty="0"/>
          </a:p>
          <a:p>
            <a:r>
              <a:rPr lang="ja-JP" altLang="en-US" dirty="0"/>
              <a:t>別紙の留意点③を参照ください。</a:t>
            </a:r>
            <a:endParaRPr lang="en-US" altLang="ja-JP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C89191DD-A249-4BFF-9B16-E8F3CCEDE95D}"/>
              </a:ext>
            </a:extLst>
          </p:cNvPr>
          <p:cNvSpPr/>
          <p:nvPr/>
        </p:nvSpPr>
        <p:spPr>
          <a:xfrm>
            <a:off x="539609" y="2534592"/>
            <a:ext cx="4245751" cy="345362"/>
          </a:xfrm>
          <a:prstGeom prst="roundRect">
            <a:avLst/>
          </a:prstGeom>
          <a:solidFill>
            <a:srgbClr val="A94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出力設定の例（使用するソフトウェアにより異なります）</a:t>
            </a:r>
            <a:endParaRPr kumimoji="1" lang="ja-JP" altLang="en-US" sz="140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D202848-6218-4E1B-ADF1-5256177BD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882" y="2907155"/>
            <a:ext cx="6541953" cy="368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54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8D71704-F46C-4F7B-B217-99940C10229A}"/>
              </a:ext>
            </a:extLst>
          </p:cNvPr>
          <p:cNvSpPr txBox="1">
            <a:spLocks/>
          </p:cNvSpPr>
          <p:nvPr/>
        </p:nvSpPr>
        <p:spPr>
          <a:xfrm>
            <a:off x="937853" y="376805"/>
            <a:ext cx="8048368" cy="10049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留意点④：（</a:t>
            </a:r>
            <a:r>
              <a:rPr lang="en-US" altLang="ja-JP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IFC</a:t>
            </a:r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）原寸で出力すること　（フィート等にならない）</a:t>
            </a:r>
            <a:endParaRPr lang="en-US" altLang="ja-JP" sz="12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en-US" altLang="ja-JP" sz="2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4.1 </a:t>
            </a:r>
            <a:r>
              <a:rPr lang="ja-JP" altLang="en-US" sz="2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原寸での出力が必要な理由</a:t>
            </a:r>
            <a:endParaRPr lang="en-US" altLang="ja-JP" sz="280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7B0A35E-50FC-43C8-B02B-211C60D375AC}"/>
              </a:ext>
            </a:extLst>
          </p:cNvPr>
          <p:cNvSpPr txBox="1"/>
          <p:nvPr/>
        </p:nvSpPr>
        <p:spPr>
          <a:xfrm>
            <a:off x="1040946" y="1381760"/>
            <a:ext cx="7311769" cy="1004955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72000" tIns="36000" rIns="72000" bIns="36000" rtlCol="0" anchor="ctr">
            <a:noAutofit/>
          </a:bodyPr>
          <a:lstStyle/>
          <a:p>
            <a:r>
              <a:rPr lang="ja-JP" altLang="en-US" sz="1600" dirty="0">
                <a:solidFill>
                  <a:srgbClr val="000000"/>
                </a:solidFill>
                <a:latin typeface="Yu Gothic UI"/>
                <a:ea typeface="Yu Gothic UI"/>
              </a:rPr>
              <a:t>原寸</a:t>
            </a:r>
            <a:r>
              <a:rPr lang="ja-JP" altLang="en-US" sz="1600" dirty="0">
                <a:latin typeface="Yu Gothic UI"/>
                <a:ea typeface="Yu Gothic UI"/>
              </a:rPr>
              <a:t>でモデルを出力しない場合、施工ソフトで取り込んだ際に地形データや点群データ等とサイズがあわず、施工計画などに活用することができません。</a:t>
            </a:r>
            <a:endParaRPr lang="ja-JP" altLang="en-US" sz="1600" dirty="0">
              <a:solidFill>
                <a:srgbClr val="FF0000"/>
              </a:solidFill>
              <a:latin typeface="Yu Gothic UI"/>
              <a:ea typeface="Yu Gothic UI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B0C49B6-2584-49BD-8E9D-F247A5AC6BC8}"/>
              </a:ext>
            </a:extLst>
          </p:cNvPr>
          <p:cNvSpPr txBox="1"/>
          <p:nvPr/>
        </p:nvSpPr>
        <p:spPr>
          <a:xfrm>
            <a:off x="1049911" y="2805953"/>
            <a:ext cx="2293152" cy="346008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72000" tIns="36000" rIns="72000" bIns="36000" rtlCol="0" anchor="t">
            <a:noAutofit/>
          </a:bodyPr>
          <a:lstStyle/>
          <a:p>
            <a:r>
              <a:rPr lang="ja-JP" altLang="en-US" sz="1400">
                <a:latin typeface="Yu Gothic UI" panose="020B0500000000000000" pitchFamily="50" charset="-128"/>
                <a:ea typeface="Yu Gothic UI" panose="020B0500000000000000" pitchFamily="50" charset="-128"/>
              </a:rPr>
              <a:t>設計ソフト</a:t>
            </a: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F66BA655-FE13-42FD-958C-5EC5FA01916F}"/>
              </a:ext>
            </a:extLst>
          </p:cNvPr>
          <p:cNvSpPr/>
          <p:nvPr/>
        </p:nvSpPr>
        <p:spPr>
          <a:xfrm rot="16200000">
            <a:off x="3716489" y="3365474"/>
            <a:ext cx="468567" cy="794224"/>
          </a:xfrm>
          <a:prstGeom prst="downArrow">
            <a:avLst>
              <a:gd name="adj1" fmla="val 50000"/>
              <a:gd name="adj2" fmla="val 1093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C982242A-9875-4874-9AE6-794FD82CDB35}"/>
              </a:ext>
            </a:extLst>
          </p:cNvPr>
          <p:cNvSpPr/>
          <p:nvPr/>
        </p:nvSpPr>
        <p:spPr>
          <a:xfrm rot="16200000">
            <a:off x="3752349" y="5275467"/>
            <a:ext cx="468567" cy="722505"/>
          </a:xfrm>
          <a:prstGeom prst="downArrow">
            <a:avLst>
              <a:gd name="adj1" fmla="val 50000"/>
              <a:gd name="adj2" fmla="val 116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4B480AD-06A0-4717-964A-DB47F513B5D9}"/>
              </a:ext>
            </a:extLst>
          </p:cNvPr>
          <p:cNvSpPr txBox="1"/>
          <p:nvPr/>
        </p:nvSpPr>
        <p:spPr>
          <a:xfrm>
            <a:off x="3379727" y="2909683"/>
            <a:ext cx="1618975" cy="407893"/>
          </a:xfrm>
          <a:prstGeom prst="roundRect">
            <a:avLst/>
          </a:prstGeom>
          <a:noFill/>
          <a:ln w="19050">
            <a:noFill/>
          </a:ln>
        </p:spPr>
        <p:txBody>
          <a:bodyPr wrap="square" lIns="72000" tIns="36000" rIns="72000" bIns="36000" rtlCol="0" anchor="t">
            <a:noAutofit/>
          </a:bodyPr>
          <a:lstStyle/>
          <a:p>
            <a:r>
              <a:rPr lang="ja-JP" altLang="en-US" sz="14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設計意図と異なる寸法で出力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E759C3F-32D6-446D-8B78-87203CCA7615}"/>
              </a:ext>
            </a:extLst>
          </p:cNvPr>
          <p:cNvSpPr txBox="1"/>
          <p:nvPr/>
        </p:nvSpPr>
        <p:spPr>
          <a:xfrm>
            <a:off x="3379726" y="4817802"/>
            <a:ext cx="1618975" cy="407893"/>
          </a:xfrm>
          <a:prstGeom prst="roundRect">
            <a:avLst/>
          </a:prstGeom>
          <a:noFill/>
          <a:ln w="19050">
            <a:noFill/>
          </a:ln>
        </p:spPr>
        <p:txBody>
          <a:bodyPr wrap="square" lIns="72000" tIns="36000" rIns="72000" bIns="36000" rtlCol="0" anchor="t">
            <a:noAutofit/>
          </a:bodyPr>
          <a:lstStyle/>
          <a:p>
            <a:r>
              <a:rPr lang="ja-JP" altLang="en-US" sz="1400">
                <a:latin typeface="Yu Gothic UI" panose="020B0500000000000000" pitchFamily="50" charset="-128"/>
                <a:ea typeface="Yu Gothic UI" panose="020B0500000000000000" pitchFamily="50" charset="-128"/>
              </a:rPr>
              <a:t>設計意図通りの</a:t>
            </a:r>
            <a:endParaRPr lang="en-US" altLang="ja-JP" sz="140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r>
              <a:rPr lang="ja-JP" altLang="en-US" sz="1400">
                <a:latin typeface="Yu Gothic UI" panose="020B0500000000000000" pitchFamily="50" charset="-128"/>
                <a:ea typeface="Yu Gothic UI" panose="020B0500000000000000" pitchFamily="50" charset="-128"/>
              </a:rPr>
              <a:t>寸法で出力</a:t>
            </a:r>
            <a:endParaRPr lang="en-US" altLang="ja-JP" sz="140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9879917-1158-48E0-BBA3-C7F1331B6F4E}"/>
              </a:ext>
            </a:extLst>
          </p:cNvPr>
          <p:cNvSpPr txBox="1"/>
          <p:nvPr/>
        </p:nvSpPr>
        <p:spPr>
          <a:xfrm>
            <a:off x="4988160" y="2740610"/>
            <a:ext cx="3328697" cy="18288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72000" tIns="36000" rIns="72000" bIns="36000" rtlCol="0" anchor="t">
            <a:noAutofit/>
          </a:bodyPr>
          <a:lstStyle/>
          <a:p>
            <a:r>
              <a:rPr lang="ja-JP" altLang="en-US" sz="1400">
                <a:latin typeface="Yu Gothic UI" panose="020B0500000000000000" pitchFamily="50" charset="-128"/>
                <a:ea typeface="Yu Gothic UI" panose="020B0500000000000000" pitchFamily="50" charset="-128"/>
              </a:rPr>
              <a:t>施工ソフトで点群などと重ね合わせ</a:t>
            </a:r>
            <a:endParaRPr lang="en-US" altLang="ja-JP" sz="140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38E8ACE-EC29-422C-87F4-979E3DEBA4DB}"/>
              </a:ext>
            </a:extLst>
          </p:cNvPr>
          <p:cNvSpPr txBox="1"/>
          <p:nvPr/>
        </p:nvSpPr>
        <p:spPr>
          <a:xfrm>
            <a:off x="4988159" y="4614745"/>
            <a:ext cx="3328698" cy="18288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72000" tIns="36000" rIns="72000" bIns="36000" rtlCol="0" anchor="t">
            <a:noAutofit/>
          </a:bodyPr>
          <a:lstStyle/>
          <a:p>
            <a:r>
              <a:rPr lang="ja-JP" altLang="en-US" sz="1400">
                <a:latin typeface="Yu Gothic UI" panose="020B0500000000000000" pitchFamily="50" charset="-128"/>
                <a:ea typeface="Yu Gothic UI" panose="020B0500000000000000" pitchFamily="50" charset="-128"/>
              </a:rPr>
              <a:t>施工ソフトで点群などと重ね合わせ</a:t>
            </a:r>
            <a:endParaRPr lang="en-US" altLang="ja-JP" sz="140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DA36321D-3CC4-4FB4-88A6-3795CD549520}"/>
              </a:ext>
            </a:extLst>
          </p:cNvPr>
          <p:cNvSpPr/>
          <p:nvPr/>
        </p:nvSpPr>
        <p:spPr>
          <a:xfrm>
            <a:off x="4465802" y="5406867"/>
            <a:ext cx="468568" cy="46856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 descr="草, 屋外, 座る, グリーン が含まれている画像&#10;&#10;自動的に生成された説明">
            <a:extLst>
              <a:ext uri="{FF2B5EF4-FFF2-40B4-BE49-F238E27FC236}">
                <a16:creationId xmlns:a16="http://schemas.microsoft.com/office/drawing/2014/main" id="{D4A26774-565A-4723-A5CF-65DE038911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38"/>
          <a:stretch/>
        </p:blipFill>
        <p:spPr>
          <a:xfrm>
            <a:off x="5232856" y="5051558"/>
            <a:ext cx="2693219" cy="1258939"/>
          </a:xfrm>
          <a:prstGeom prst="rect">
            <a:avLst/>
          </a:prstGeom>
        </p:spPr>
      </p:pic>
      <p:pic>
        <p:nvPicPr>
          <p:cNvPr id="27" name="図 26" descr="建物 が含まれている画像&#10;&#10;自動的に生成された説明">
            <a:extLst>
              <a:ext uri="{FF2B5EF4-FFF2-40B4-BE49-F238E27FC236}">
                <a16:creationId xmlns:a16="http://schemas.microsoft.com/office/drawing/2014/main" id="{5C532EF1-FD70-4399-B71D-91D25756D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000" y="3113629"/>
            <a:ext cx="3051626" cy="1408604"/>
          </a:xfrm>
          <a:prstGeom prst="rect">
            <a:avLst/>
          </a:prstGeom>
        </p:spPr>
      </p:pic>
      <p:pic>
        <p:nvPicPr>
          <p:cNvPr id="29" name="図 28" descr="アイコン&#10;&#10;自動的に生成された説明">
            <a:extLst>
              <a:ext uri="{FF2B5EF4-FFF2-40B4-BE49-F238E27FC236}">
                <a16:creationId xmlns:a16="http://schemas.microsoft.com/office/drawing/2014/main" id="{19EDCDC4-BCA2-4F5B-A4AF-2C770C8757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354" y="3391670"/>
            <a:ext cx="2155076" cy="2517550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D3E411A-FB2F-4F26-9E4A-4161063AF4FC}"/>
              </a:ext>
            </a:extLst>
          </p:cNvPr>
          <p:cNvSpPr txBox="1"/>
          <p:nvPr/>
        </p:nvSpPr>
        <p:spPr>
          <a:xfrm>
            <a:off x="6247608" y="6117654"/>
            <a:ext cx="1877437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100"/>
              <a:t>施工計画などに活用できる</a:t>
            </a:r>
            <a:endParaRPr kumimoji="1" lang="en-US" altLang="ja-JP" sz="110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11B0514-76C8-4BDB-BCA7-58A93A8976A0}"/>
              </a:ext>
            </a:extLst>
          </p:cNvPr>
          <p:cNvSpPr txBox="1"/>
          <p:nvPr/>
        </p:nvSpPr>
        <p:spPr>
          <a:xfrm>
            <a:off x="6131067" y="4235414"/>
            <a:ext cx="2018501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100"/>
              <a:t>施工計画などに活用でき</a:t>
            </a:r>
            <a:r>
              <a:rPr lang="ja-JP" altLang="en-US" sz="1100"/>
              <a:t>ない</a:t>
            </a:r>
            <a:endParaRPr kumimoji="1" lang="en-US" altLang="ja-JP" sz="1100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07961566-1E3E-4F7B-9A19-D805918ADCB6}"/>
              </a:ext>
            </a:extLst>
          </p:cNvPr>
          <p:cNvGrpSpPr/>
          <p:nvPr/>
        </p:nvGrpSpPr>
        <p:grpSpPr>
          <a:xfrm>
            <a:off x="4482336" y="3553117"/>
            <a:ext cx="411059" cy="407893"/>
            <a:chOff x="3756212" y="3419105"/>
            <a:chExt cx="582249" cy="577765"/>
          </a:xfrm>
        </p:grpSpPr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3AA9211B-EB97-4998-AAD4-B4E9614E1330}"/>
                </a:ext>
              </a:extLst>
            </p:cNvPr>
            <p:cNvCxnSpPr>
              <a:cxnSpLocks/>
            </p:cNvCxnSpPr>
            <p:nvPr/>
          </p:nvCxnSpPr>
          <p:spPr>
            <a:xfrm>
              <a:off x="3756212" y="3427153"/>
              <a:ext cx="569717" cy="56971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14E5244E-B214-428B-9A91-EBE268024C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8744" y="3419105"/>
              <a:ext cx="569717" cy="5688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593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822085" y="1158458"/>
            <a:ext cx="8048368" cy="4847495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本資料は、受注者が</a:t>
            </a: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OCF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参加ベンダーの</a:t>
            </a: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BIM/CIM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対応ソフトウェアを用いて国土交通省の「土木設計業務等の電子納品要領」、「工事完成図書の電子納品等要領」等に基づいて成果品を作成・納品することを前提に、その際の留意点をまとめたものである。</a:t>
            </a:r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これらの留意点に対応することで、</a:t>
            </a: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BIM/CIM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設計業務における成果品を比較的容易に</a:t>
            </a:r>
            <a:r>
              <a:rPr lang="ja-JP" altLang="en-US" sz="16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施工段階で有効活用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することができるようになる。</a:t>
            </a:r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本資料では、</a:t>
            </a: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BIM/CIM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成果品は</a:t>
            </a:r>
            <a:r>
              <a:rPr lang="en-US" altLang="ja-JP" sz="16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J-</a:t>
            </a:r>
            <a:r>
              <a:rPr lang="en-US" altLang="ja-JP" sz="1600" b="1" dirty="0" err="1">
                <a:latin typeface="Yu Gothic UI" panose="020B0500000000000000" pitchFamily="50" charset="-128"/>
                <a:ea typeface="Yu Gothic UI" panose="020B0500000000000000" pitchFamily="50" charset="-128"/>
              </a:rPr>
              <a:t>LandXML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および</a:t>
            </a:r>
            <a:r>
              <a:rPr lang="en-US" altLang="ja-JP" sz="16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IFC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を指す。</a:t>
            </a:r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本資料で示す留意点は以下の</a:t>
            </a: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5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点である。</a:t>
            </a:r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marL="0" indent="0">
              <a:buNone/>
            </a:pP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	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留意点①： （</a:t>
            </a: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J-</a:t>
            </a:r>
            <a:r>
              <a:rPr lang="en-US" altLang="ja-JP" sz="1600" dirty="0" err="1">
                <a:latin typeface="Yu Gothic UI" panose="020B0500000000000000" pitchFamily="50" charset="-128"/>
                <a:ea typeface="Yu Gothic UI" panose="020B0500000000000000" pitchFamily="50" charset="-128"/>
              </a:rPr>
              <a:t>LandXML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）</a:t>
            </a:r>
            <a:r>
              <a:rPr lang="ja-JP" altLang="en-US" sz="16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線形＋横断形状＋サーフェス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で出力すること</a:t>
            </a:r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marL="0" indent="0">
              <a:buNone/>
            </a:pP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	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留意点②： （</a:t>
            </a: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J-</a:t>
            </a:r>
            <a:r>
              <a:rPr lang="en-US" altLang="ja-JP" sz="1600" dirty="0" err="1">
                <a:latin typeface="Yu Gothic UI" panose="020B0500000000000000" pitchFamily="50" charset="-128"/>
                <a:ea typeface="Yu Gothic UI" panose="020B0500000000000000" pitchFamily="50" charset="-128"/>
              </a:rPr>
              <a:t>LandXML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）</a:t>
            </a:r>
            <a:r>
              <a:rPr lang="en-US" altLang="ja-JP" sz="16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J-</a:t>
            </a:r>
            <a:r>
              <a:rPr lang="en-US" altLang="ja-JP" sz="1600" b="1" dirty="0" err="1">
                <a:latin typeface="Yu Gothic UI" panose="020B0500000000000000" pitchFamily="50" charset="-128"/>
                <a:ea typeface="Yu Gothic UI" panose="020B0500000000000000" pitchFamily="50" charset="-128"/>
              </a:rPr>
              <a:t>LandXML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として出力すること</a:t>
            </a:r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marL="0" indent="0">
              <a:buNone/>
            </a:pP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	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留意点③： （</a:t>
            </a: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IFC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） </a:t>
            </a: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IFC</a:t>
            </a:r>
            <a:r>
              <a:rPr lang="en-US" altLang="ja-JP" sz="16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2x3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で出力すること</a:t>
            </a:r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marL="0" indent="0">
              <a:buNone/>
            </a:pP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	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留意点④： （</a:t>
            </a: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IFC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）</a:t>
            </a:r>
            <a:r>
              <a:rPr lang="ja-JP" altLang="en-US" sz="16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原寸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で出力すること　（フィート等にならない）</a:t>
            </a:r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marL="0" indent="0">
              <a:buNone/>
            </a:pP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	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留意点⑤： （</a:t>
            </a: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IFC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）外部参照へのリンク切れが起こらないように出力すること</a:t>
            </a:r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0" y="367774"/>
            <a:ext cx="9144000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>
                <a:latin typeface="Yu Gothic UI" panose="020B0500000000000000" pitchFamily="50" charset="-128"/>
                <a:ea typeface="Yu Gothic UI" panose="020B0500000000000000" pitchFamily="50" charset="-128"/>
              </a:rPr>
              <a:t>はじめに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93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8D71704-F46C-4F7B-B217-99940C10229A}"/>
              </a:ext>
            </a:extLst>
          </p:cNvPr>
          <p:cNvSpPr txBox="1">
            <a:spLocks/>
          </p:cNvSpPr>
          <p:nvPr/>
        </p:nvSpPr>
        <p:spPr>
          <a:xfrm>
            <a:off x="937853" y="376805"/>
            <a:ext cx="8048368" cy="10049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ja-JP" altLang="en-US" sz="1200">
                <a:latin typeface="Yu Gothic UI" panose="020B0500000000000000" pitchFamily="50" charset="-128"/>
                <a:ea typeface="Yu Gothic UI" panose="020B0500000000000000" pitchFamily="50" charset="-128"/>
              </a:rPr>
              <a:t>留意点④：（</a:t>
            </a:r>
            <a:r>
              <a:rPr lang="en-US" altLang="ja-JP" sz="1200">
                <a:latin typeface="Yu Gothic UI" panose="020B0500000000000000" pitchFamily="50" charset="-128"/>
                <a:ea typeface="Yu Gothic UI" panose="020B0500000000000000" pitchFamily="50" charset="-128"/>
              </a:rPr>
              <a:t>IFC</a:t>
            </a:r>
            <a:r>
              <a:rPr lang="ja-JP" altLang="en-US" sz="1200">
                <a:latin typeface="Yu Gothic UI" panose="020B0500000000000000" pitchFamily="50" charset="-128"/>
                <a:ea typeface="Yu Gothic UI" panose="020B0500000000000000" pitchFamily="50" charset="-128"/>
              </a:rPr>
              <a:t>）原寸で出力すること　（フィート等にならない）</a:t>
            </a:r>
            <a:endParaRPr lang="en-US" altLang="ja-JP" sz="120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en-US" altLang="ja-JP" sz="2800" b="1">
                <a:latin typeface="Yu Gothic UI" panose="020B0500000000000000" pitchFamily="50" charset="-128"/>
                <a:ea typeface="Yu Gothic UI" panose="020B0500000000000000" pitchFamily="50" charset="-128"/>
              </a:rPr>
              <a:t>4.2 </a:t>
            </a:r>
            <a:r>
              <a:rPr lang="ja-JP" altLang="en-US" sz="2800" b="1">
                <a:latin typeface="Yu Gothic UI" panose="020B0500000000000000" pitchFamily="50" charset="-128"/>
                <a:ea typeface="Yu Gothic UI" panose="020B0500000000000000" pitchFamily="50" charset="-128"/>
              </a:rPr>
              <a:t>原寸での出力方法</a:t>
            </a:r>
            <a:endParaRPr lang="en-US" altLang="ja-JP" sz="2800" b="1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FC53FD4-1E68-47E2-9B9B-69F05FBD0B59}"/>
              </a:ext>
            </a:extLst>
          </p:cNvPr>
          <p:cNvSpPr txBox="1"/>
          <p:nvPr/>
        </p:nvSpPr>
        <p:spPr>
          <a:xfrm>
            <a:off x="1049911" y="1415743"/>
            <a:ext cx="7311769" cy="1004955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72000" tIns="36000" rIns="72000" bIns="36000" rtlCol="0" anchor="ctr">
            <a:noAutofit/>
          </a:bodyPr>
          <a:lstStyle>
            <a:defPPr>
              <a:defRPr lang="ja-JP"/>
            </a:defPPr>
            <a:lvl1pPr>
              <a:defRPr sz="1600">
                <a:latin typeface="Yu Gothic UI" panose="020B0500000000000000" pitchFamily="50" charset="-128"/>
                <a:ea typeface="Yu Gothic UI" panose="020B0500000000000000" pitchFamily="50" charset="-128"/>
              </a:defRPr>
            </a:lvl1pPr>
          </a:lstStyle>
          <a:p>
            <a:r>
              <a:rPr lang="ja-JP" altLang="en-US" dirty="0"/>
              <a:t>各ソフトウェアでの</a:t>
            </a:r>
            <a:r>
              <a:rPr lang="en-US" altLang="ja-JP" dirty="0"/>
              <a:t>IFC</a:t>
            </a:r>
            <a:r>
              <a:rPr lang="ja-JP" altLang="en-US" dirty="0"/>
              <a:t>の原寸での出力方法は、</a:t>
            </a:r>
            <a:endParaRPr lang="en-US" altLang="ja-JP" dirty="0"/>
          </a:p>
          <a:p>
            <a:r>
              <a:rPr lang="ja-JP" altLang="en-US" dirty="0"/>
              <a:t>別紙の留意点④を参照ください。</a:t>
            </a:r>
            <a:endParaRPr lang="en-US" altLang="ja-JP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9AC9F05-A854-49B0-A7E4-F1B27C480B8E}"/>
              </a:ext>
            </a:extLst>
          </p:cNvPr>
          <p:cNvSpPr txBox="1"/>
          <p:nvPr/>
        </p:nvSpPr>
        <p:spPr>
          <a:xfrm>
            <a:off x="3787170" y="37909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/>
            </a:lvl1pPr>
          </a:lstStyle>
          <a:p>
            <a:r>
              <a:rPr lang="ja-JP" altLang="en-US" dirty="0"/>
              <a:t>例を追加</a:t>
            </a:r>
          </a:p>
        </p:txBody>
      </p:sp>
      <p:pic>
        <p:nvPicPr>
          <p:cNvPr id="8" name="図 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6EF55847-ACDA-4234-B6A7-72091402E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978" y="2879953"/>
            <a:ext cx="4787382" cy="371721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5443202-2643-4302-A44E-EBEDD5B00D20}"/>
              </a:ext>
            </a:extLst>
          </p:cNvPr>
          <p:cNvSpPr/>
          <p:nvPr/>
        </p:nvSpPr>
        <p:spPr>
          <a:xfrm>
            <a:off x="6355348" y="5834380"/>
            <a:ext cx="421372" cy="1654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1F07B27E-296E-4469-A5DD-2A28525B4F4A}"/>
              </a:ext>
            </a:extLst>
          </p:cNvPr>
          <p:cNvSpPr/>
          <p:nvPr/>
        </p:nvSpPr>
        <p:spPr>
          <a:xfrm>
            <a:off x="539609" y="2534592"/>
            <a:ext cx="4245751" cy="345362"/>
          </a:xfrm>
          <a:prstGeom prst="roundRect">
            <a:avLst/>
          </a:prstGeom>
          <a:solidFill>
            <a:srgbClr val="A94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出力設定の例（使用するソフトウェアにより異なります）</a:t>
            </a:r>
            <a:endParaRPr kumimoji="1" lang="ja-JP" altLang="en-US" sz="140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4406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8D71704-F46C-4F7B-B217-99940C10229A}"/>
              </a:ext>
            </a:extLst>
          </p:cNvPr>
          <p:cNvSpPr txBox="1">
            <a:spLocks/>
          </p:cNvSpPr>
          <p:nvPr/>
        </p:nvSpPr>
        <p:spPr>
          <a:xfrm>
            <a:off x="937853" y="376805"/>
            <a:ext cx="8048368" cy="10049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留意点⑤： （</a:t>
            </a:r>
            <a:r>
              <a:rPr lang="en-US" altLang="ja-JP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IFC</a:t>
            </a:r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）外部参照へのリンク切れが起こらないように出力すること</a:t>
            </a:r>
          </a:p>
          <a:p>
            <a:pPr marL="0" indent="0">
              <a:lnSpc>
                <a:spcPts val="1700"/>
              </a:lnSpc>
              <a:buNone/>
            </a:pPr>
            <a:r>
              <a:rPr lang="en-US" altLang="ja-JP" sz="2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5.1 </a:t>
            </a:r>
            <a:r>
              <a:rPr lang="ja-JP" altLang="en-US" sz="2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リンク切れが起こらない出力が必要な理由</a:t>
            </a:r>
            <a:endParaRPr lang="en-US" altLang="ja-JP" sz="280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7B0A35E-50FC-43C8-B02B-211C60D375AC}"/>
              </a:ext>
            </a:extLst>
          </p:cNvPr>
          <p:cNvSpPr txBox="1"/>
          <p:nvPr/>
        </p:nvSpPr>
        <p:spPr>
          <a:xfrm>
            <a:off x="1040946" y="1381760"/>
            <a:ext cx="7645854" cy="136144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72000" tIns="36000" rIns="72000" bIns="36000" rtlCol="0" anchor="ctr">
            <a:noAutofit/>
          </a:bodyPr>
          <a:lstStyle/>
          <a:p>
            <a:r>
              <a:rPr lang="ja-JP" altLang="en-US" sz="1600" dirty="0">
                <a:latin typeface="Yu Gothic UI"/>
                <a:ea typeface="Yu Gothic UI"/>
              </a:rPr>
              <a:t>属性情報は、「直接付与」もしくは「外部参照」で設定します。</a:t>
            </a:r>
            <a:endParaRPr lang="en-US" altLang="ja-JP" sz="1600" dirty="0">
              <a:latin typeface="Yu Gothic UI"/>
              <a:ea typeface="Yu Gothic UI"/>
            </a:endParaRPr>
          </a:p>
          <a:p>
            <a:r>
              <a:rPr lang="ja-JP" altLang="en-US" sz="1600" b="1" dirty="0">
                <a:latin typeface="Yu Gothic UI"/>
                <a:ea typeface="Yu Gothic UI"/>
              </a:rPr>
              <a:t>「外部参照」とは</a:t>
            </a:r>
            <a:r>
              <a:rPr lang="en-US" altLang="ja-JP" sz="1600" b="1" dirty="0">
                <a:latin typeface="Yu Gothic UI"/>
                <a:ea typeface="Yu Gothic UI"/>
              </a:rPr>
              <a:t>3D</a:t>
            </a:r>
            <a:r>
              <a:rPr lang="ja-JP" altLang="en-US" sz="1600" b="1" dirty="0">
                <a:latin typeface="Yu Gothic UI"/>
                <a:ea typeface="Yu Gothic UI"/>
              </a:rPr>
              <a:t>モデルに関連する情報、資料（図面</a:t>
            </a:r>
            <a:r>
              <a:rPr lang="en-US" altLang="ja-JP" sz="1600" b="1" dirty="0">
                <a:latin typeface="Yu Gothic UI"/>
                <a:ea typeface="Yu Gothic UI"/>
              </a:rPr>
              <a:t>PDF</a:t>
            </a:r>
            <a:r>
              <a:rPr lang="ja-JP" altLang="en-US" sz="1600" b="1" dirty="0">
                <a:latin typeface="Yu Gothic UI"/>
                <a:ea typeface="Yu Gothic UI"/>
              </a:rPr>
              <a:t>や数量</a:t>
            </a:r>
            <a:r>
              <a:rPr lang="en-US" altLang="ja-JP" sz="1600" b="1" dirty="0">
                <a:latin typeface="Yu Gothic UI"/>
                <a:ea typeface="Yu Gothic UI"/>
              </a:rPr>
              <a:t>EXCEL</a:t>
            </a:r>
            <a:r>
              <a:rPr lang="ja-JP" altLang="en-US" sz="1600" b="1" dirty="0">
                <a:latin typeface="Yu Gothic UI"/>
                <a:ea typeface="Yu Gothic UI"/>
              </a:rPr>
              <a:t>ファイル等）のリンク先を設定する方法を指します。</a:t>
            </a:r>
            <a:endParaRPr lang="en-US" altLang="ja-JP" sz="1600" b="1" dirty="0">
              <a:latin typeface="Yu Gothic UI"/>
              <a:ea typeface="Yu Gothic UI"/>
            </a:endParaRPr>
          </a:p>
          <a:p>
            <a:r>
              <a:rPr lang="ja-JP" altLang="en-US" sz="1600" dirty="0">
                <a:latin typeface="Yu Gothic UI"/>
                <a:ea typeface="Yu Gothic UI"/>
              </a:rPr>
              <a:t>よって、オリジナルファイルから</a:t>
            </a:r>
            <a:r>
              <a:rPr lang="en-US" altLang="ja-JP" sz="1600" dirty="0">
                <a:latin typeface="Yu Gothic UI"/>
                <a:ea typeface="Yu Gothic UI"/>
              </a:rPr>
              <a:t>IFC</a:t>
            </a:r>
            <a:r>
              <a:rPr lang="ja-JP" altLang="en-US" sz="1600" dirty="0">
                <a:latin typeface="Yu Gothic UI"/>
                <a:ea typeface="Yu Gothic UI"/>
              </a:rPr>
              <a:t>出力した際に、このリンクが切れてしまうと、施工段階で図面や数量等の情報を参照できなくなります。</a:t>
            </a:r>
            <a:endParaRPr lang="en-US" altLang="ja-JP" sz="1600" dirty="0">
              <a:latin typeface="Yu Gothic UI"/>
              <a:ea typeface="Yu Gothic UI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B4E6213-B7E8-4C27-B2A5-D77FAE6F91C5}"/>
              </a:ext>
            </a:extLst>
          </p:cNvPr>
          <p:cNvSpPr txBox="1"/>
          <p:nvPr/>
        </p:nvSpPr>
        <p:spPr>
          <a:xfrm>
            <a:off x="1049911" y="2978971"/>
            <a:ext cx="2833932" cy="346008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72000" tIns="36000" rIns="72000" bIns="36000" rtlCol="0" anchor="t">
            <a:noAutofit/>
          </a:bodyPr>
          <a:lstStyle/>
          <a:p>
            <a:r>
              <a:rPr lang="ja-JP" altLang="en-US" sz="1400" dirty="0"/>
              <a:t>設計段階で属性情報を</a:t>
            </a:r>
            <a:endParaRPr lang="en-US" altLang="ja-JP" sz="1400" dirty="0"/>
          </a:p>
          <a:p>
            <a:r>
              <a:rPr lang="ja-JP" altLang="en-US" sz="1400" dirty="0"/>
              <a:t>外部参照としてリンク設定</a:t>
            </a:r>
          </a:p>
        </p:txBody>
      </p:sp>
      <p:pic>
        <p:nvPicPr>
          <p:cNvPr id="9" name="図 8" descr="グラフィカル ユーザー インターフェイス, グラフ&#10;&#10;中程度の精度で自動的に生成された説明">
            <a:extLst>
              <a:ext uri="{FF2B5EF4-FFF2-40B4-BE49-F238E27FC236}">
                <a16:creationId xmlns:a16="http://schemas.microsoft.com/office/drawing/2014/main" id="{3302D047-A205-4EA3-85BE-646E3D6714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84"/>
          <a:stretch/>
        </p:blipFill>
        <p:spPr>
          <a:xfrm>
            <a:off x="1715678" y="4094568"/>
            <a:ext cx="2053041" cy="2125899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1467A0C-5480-4938-A1B2-004FCE780855}"/>
              </a:ext>
            </a:extLst>
          </p:cNvPr>
          <p:cNvSpPr/>
          <p:nvPr/>
        </p:nvSpPr>
        <p:spPr>
          <a:xfrm>
            <a:off x="1736460" y="4863128"/>
            <a:ext cx="2032259" cy="4792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DE6352A1-C284-4713-93ED-55F45FAFCE1A}"/>
              </a:ext>
            </a:extLst>
          </p:cNvPr>
          <p:cNvSpPr/>
          <p:nvPr/>
        </p:nvSpPr>
        <p:spPr>
          <a:xfrm rot="16200000">
            <a:off x="4241389" y="3365475"/>
            <a:ext cx="468567" cy="794224"/>
          </a:xfrm>
          <a:prstGeom prst="downArrow">
            <a:avLst>
              <a:gd name="adj1" fmla="val 50000"/>
              <a:gd name="adj2" fmla="val 1093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D869DDE6-906F-4B7E-A5B2-F75A0A01A830}"/>
              </a:ext>
            </a:extLst>
          </p:cNvPr>
          <p:cNvSpPr/>
          <p:nvPr/>
        </p:nvSpPr>
        <p:spPr>
          <a:xfrm rot="16200000">
            <a:off x="4277249" y="5275468"/>
            <a:ext cx="468567" cy="722505"/>
          </a:xfrm>
          <a:prstGeom prst="downArrow">
            <a:avLst>
              <a:gd name="adj1" fmla="val 50000"/>
              <a:gd name="adj2" fmla="val 116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88115AA-ACB5-4280-9B20-167F66284983}"/>
              </a:ext>
            </a:extLst>
          </p:cNvPr>
          <p:cNvSpPr txBox="1"/>
          <p:nvPr/>
        </p:nvSpPr>
        <p:spPr>
          <a:xfrm>
            <a:off x="3904627" y="2956819"/>
            <a:ext cx="1618975" cy="407893"/>
          </a:xfrm>
          <a:prstGeom prst="roundRect">
            <a:avLst/>
          </a:prstGeom>
          <a:noFill/>
          <a:ln w="19050">
            <a:noFill/>
          </a:ln>
        </p:spPr>
        <p:txBody>
          <a:bodyPr wrap="square" lIns="72000" tIns="36000" rIns="72000" bIns="36000" rtlCol="0" anchor="t">
            <a:noAutofit/>
          </a:bodyPr>
          <a:lstStyle/>
          <a:p>
            <a:r>
              <a:rPr lang="en-US" altLang="ja-JP" sz="14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IFC</a:t>
            </a:r>
            <a:r>
              <a:rPr lang="ja-JP" altLang="en-US" sz="14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出力時に</a:t>
            </a:r>
            <a:endParaRPr lang="en-US" altLang="ja-JP" sz="14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r>
              <a:rPr lang="ja-JP" altLang="en-US" sz="14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リンク切れが発生</a:t>
            </a:r>
          </a:p>
        </p:txBody>
      </p:sp>
      <p:pic>
        <p:nvPicPr>
          <p:cNvPr id="17" name="図 16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4E2A8B12-0219-46E7-BCA6-BEE7727A8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5" b="91982" l="10000" r="90000">
                        <a14:foregroundMark x1="46721" y1="91982" x2="46721" y2="919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054" y="3390766"/>
            <a:ext cx="1298999" cy="1407604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B70CE7C7-830C-4DED-8E74-58F9BB7BFFAB}"/>
              </a:ext>
            </a:extLst>
          </p:cNvPr>
          <p:cNvSpPr/>
          <p:nvPr/>
        </p:nvSpPr>
        <p:spPr>
          <a:xfrm>
            <a:off x="4872785" y="5406867"/>
            <a:ext cx="468568" cy="46856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1980D171-7F8C-4943-A73A-80CEE4264C77}"/>
              </a:ext>
            </a:extLst>
          </p:cNvPr>
          <p:cNvGrpSpPr/>
          <p:nvPr/>
        </p:nvGrpSpPr>
        <p:grpSpPr>
          <a:xfrm>
            <a:off x="4889319" y="3553117"/>
            <a:ext cx="411059" cy="407893"/>
            <a:chOff x="3756212" y="3419105"/>
            <a:chExt cx="582249" cy="577765"/>
          </a:xfrm>
        </p:grpSpPr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435349FC-33C9-4304-A7F4-32774752616D}"/>
                </a:ext>
              </a:extLst>
            </p:cNvPr>
            <p:cNvCxnSpPr>
              <a:cxnSpLocks/>
            </p:cNvCxnSpPr>
            <p:nvPr/>
          </p:nvCxnSpPr>
          <p:spPr>
            <a:xfrm>
              <a:off x="3756212" y="3427153"/>
              <a:ext cx="569717" cy="56971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A115987A-8117-4AEE-9F66-93FAA97319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8744" y="3419105"/>
              <a:ext cx="569717" cy="5688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8DBEBB3-5CB8-46A6-A28B-FF75CA44750E}"/>
              </a:ext>
            </a:extLst>
          </p:cNvPr>
          <p:cNvSpPr txBox="1"/>
          <p:nvPr/>
        </p:nvSpPr>
        <p:spPr>
          <a:xfrm>
            <a:off x="5488419" y="2834880"/>
            <a:ext cx="3497801" cy="18288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72000" tIns="36000" rIns="72000" bIns="36000" rtlCol="0" anchor="t">
            <a:noAutofit/>
          </a:bodyPr>
          <a:lstStyle/>
          <a:p>
            <a:r>
              <a:rPr lang="ja-JP" altLang="en-US" sz="14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施工ソフトで参照できない</a:t>
            </a:r>
            <a:endParaRPr lang="en-US" altLang="ja-JP" sz="14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D4D700E-30A1-458F-8A40-886D98E7D54C}"/>
              </a:ext>
            </a:extLst>
          </p:cNvPr>
          <p:cNvSpPr txBox="1"/>
          <p:nvPr/>
        </p:nvSpPr>
        <p:spPr>
          <a:xfrm>
            <a:off x="5488417" y="4709015"/>
            <a:ext cx="3497803" cy="18288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72000" tIns="36000" rIns="72000" bIns="36000" rtlCol="0" anchor="t">
            <a:noAutofit/>
          </a:bodyPr>
          <a:lstStyle/>
          <a:p>
            <a:r>
              <a:rPr lang="ja-JP" altLang="en-US" sz="14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施工ソフトで参照可能</a:t>
            </a:r>
            <a:endParaRPr lang="en-US" altLang="ja-JP" sz="14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FA8E6C7-846B-4F1F-A617-84A6778F2D6E}"/>
              </a:ext>
            </a:extLst>
          </p:cNvPr>
          <p:cNvSpPr txBox="1"/>
          <p:nvPr/>
        </p:nvSpPr>
        <p:spPr>
          <a:xfrm>
            <a:off x="3907141" y="4569494"/>
            <a:ext cx="1618975" cy="401565"/>
          </a:xfrm>
          <a:prstGeom prst="roundRect">
            <a:avLst/>
          </a:prstGeom>
          <a:noFill/>
          <a:ln w="19050">
            <a:noFill/>
          </a:ln>
        </p:spPr>
        <p:txBody>
          <a:bodyPr wrap="square" lIns="72000" tIns="36000" rIns="72000" bIns="36000" rtlCol="0" anchor="t">
            <a:noAutofit/>
          </a:bodyPr>
          <a:lstStyle/>
          <a:p>
            <a:r>
              <a:rPr lang="en-US" altLang="ja-JP" sz="14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IFC</a:t>
            </a:r>
            <a:r>
              <a:rPr lang="ja-JP" altLang="en-US" sz="14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出力時に</a:t>
            </a:r>
            <a:endParaRPr lang="en-US" altLang="ja-JP" sz="14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r>
              <a:rPr lang="ja-JP" altLang="en-US" sz="14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リンク切れを生じずに出力</a:t>
            </a:r>
          </a:p>
        </p:txBody>
      </p:sp>
      <p:pic>
        <p:nvPicPr>
          <p:cNvPr id="26" name="図 2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6EDDFF23-ACAD-45F1-8D52-03A50285DC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3602" y="5077228"/>
            <a:ext cx="3309444" cy="1377929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EB5C067-DBD0-4D86-90F8-8703F386EA75}"/>
              </a:ext>
            </a:extLst>
          </p:cNvPr>
          <p:cNvGrpSpPr/>
          <p:nvPr/>
        </p:nvGrpSpPr>
        <p:grpSpPr>
          <a:xfrm>
            <a:off x="6138045" y="3216369"/>
            <a:ext cx="2198546" cy="1353126"/>
            <a:chOff x="6138045" y="3216369"/>
            <a:chExt cx="2198546" cy="1353126"/>
          </a:xfrm>
        </p:grpSpPr>
        <p:pic>
          <p:nvPicPr>
            <p:cNvPr id="28" name="図 27" descr="パソコンの画面&#10;&#10;中程度の精度で自動的に生成された説明">
              <a:extLst>
                <a:ext uri="{FF2B5EF4-FFF2-40B4-BE49-F238E27FC236}">
                  <a16:creationId xmlns:a16="http://schemas.microsoft.com/office/drawing/2014/main" id="{51624462-4D76-4902-AC8C-463C6C326D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8887" t="39831" r="2933" b="16039"/>
            <a:stretch/>
          </p:blipFill>
          <p:spPr>
            <a:xfrm>
              <a:off x="6138045" y="3216369"/>
              <a:ext cx="2198546" cy="1353126"/>
            </a:xfrm>
            <a:prstGeom prst="rect">
              <a:avLst/>
            </a:prstGeom>
          </p:spPr>
        </p:pic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9D581C3C-D5D3-4B77-99D8-C4F79B83A234}"/>
                </a:ext>
              </a:extLst>
            </p:cNvPr>
            <p:cNvSpPr/>
            <p:nvPr/>
          </p:nvSpPr>
          <p:spPr>
            <a:xfrm>
              <a:off x="6202680" y="3257550"/>
              <a:ext cx="621030" cy="198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85115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8D71704-F46C-4F7B-B217-99940C10229A}"/>
              </a:ext>
            </a:extLst>
          </p:cNvPr>
          <p:cNvSpPr txBox="1">
            <a:spLocks/>
          </p:cNvSpPr>
          <p:nvPr/>
        </p:nvSpPr>
        <p:spPr>
          <a:xfrm>
            <a:off x="937853" y="376805"/>
            <a:ext cx="8048368" cy="10049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ja-JP" altLang="en-US" sz="1200">
                <a:latin typeface="Yu Gothic UI" panose="020B0500000000000000" pitchFamily="50" charset="-128"/>
                <a:ea typeface="Yu Gothic UI" panose="020B0500000000000000" pitchFamily="50" charset="-128"/>
              </a:rPr>
              <a:t>留意点⑤： （</a:t>
            </a:r>
            <a:r>
              <a:rPr lang="en-US" altLang="ja-JP" sz="1200">
                <a:latin typeface="Yu Gothic UI" panose="020B0500000000000000" pitchFamily="50" charset="-128"/>
                <a:ea typeface="Yu Gothic UI" panose="020B0500000000000000" pitchFamily="50" charset="-128"/>
              </a:rPr>
              <a:t>IFC</a:t>
            </a:r>
            <a:r>
              <a:rPr lang="ja-JP" altLang="en-US" sz="1200">
                <a:latin typeface="Yu Gothic UI" panose="020B0500000000000000" pitchFamily="50" charset="-128"/>
                <a:ea typeface="Yu Gothic UI" panose="020B0500000000000000" pitchFamily="50" charset="-128"/>
              </a:rPr>
              <a:t>）外部参照へのリンク切れが起こらないように出力すること</a:t>
            </a:r>
          </a:p>
          <a:p>
            <a:pPr marL="0" indent="0">
              <a:lnSpc>
                <a:spcPts val="1700"/>
              </a:lnSpc>
              <a:buNone/>
            </a:pPr>
            <a:r>
              <a:rPr lang="en-US" altLang="ja-JP" sz="2800" b="1">
                <a:latin typeface="Yu Gothic UI" panose="020B0500000000000000" pitchFamily="50" charset="-128"/>
                <a:ea typeface="Yu Gothic UI" panose="020B0500000000000000" pitchFamily="50" charset="-128"/>
              </a:rPr>
              <a:t>5.2</a:t>
            </a:r>
            <a:r>
              <a:rPr lang="ja-JP" altLang="en-US" sz="2800" b="1">
                <a:latin typeface="Yu Gothic UI" panose="020B0500000000000000" pitchFamily="50" charset="-128"/>
                <a:ea typeface="Yu Gothic UI" panose="020B0500000000000000" pitchFamily="50" charset="-128"/>
              </a:rPr>
              <a:t>リンク切れが起こらない出力の方法</a:t>
            </a:r>
            <a:endParaRPr lang="en-US" altLang="ja-JP" sz="2800" b="1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FC53FD4-1E68-47E2-9B9B-69F05FBD0B59}"/>
              </a:ext>
            </a:extLst>
          </p:cNvPr>
          <p:cNvSpPr txBox="1"/>
          <p:nvPr/>
        </p:nvSpPr>
        <p:spPr>
          <a:xfrm>
            <a:off x="1049911" y="1415743"/>
            <a:ext cx="7311769" cy="1004955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72000" tIns="36000" rIns="72000" bIns="36000" rtlCol="0" anchor="ctr">
            <a:noAutofit/>
          </a:bodyPr>
          <a:lstStyle>
            <a:defPPr>
              <a:defRPr lang="ja-JP"/>
            </a:defPPr>
            <a:lvl1pPr>
              <a:defRPr sz="1600">
                <a:latin typeface="Yu Gothic UI" panose="020B0500000000000000" pitchFamily="50" charset="-128"/>
                <a:ea typeface="Yu Gothic UI" panose="020B0500000000000000" pitchFamily="50" charset="-128"/>
              </a:defRPr>
            </a:lvl1pPr>
          </a:lstStyle>
          <a:p>
            <a:r>
              <a:rPr lang="ja-JP" altLang="en-US"/>
              <a:t>各ソフトウェアでの</a:t>
            </a:r>
            <a:r>
              <a:rPr lang="en-US" altLang="ja-JP"/>
              <a:t>IFC</a:t>
            </a:r>
            <a:r>
              <a:rPr lang="ja-JP" altLang="en-US"/>
              <a:t>での外部参照へのリンク切れが起こらないように出力する方法は、</a:t>
            </a:r>
            <a:endParaRPr lang="en-US" altLang="ja-JP"/>
          </a:p>
          <a:p>
            <a:r>
              <a:rPr lang="ja-JP" altLang="en-US"/>
              <a:t>別紙の留意点⑤を参照ください。</a:t>
            </a:r>
            <a:endParaRPr lang="en-US" altLang="ja-JP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DD2237E-8453-4E40-9A32-6C60E2C137E9}"/>
              </a:ext>
            </a:extLst>
          </p:cNvPr>
          <p:cNvSpPr/>
          <p:nvPr/>
        </p:nvSpPr>
        <p:spPr>
          <a:xfrm>
            <a:off x="937853" y="2711403"/>
            <a:ext cx="4245751" cy="345362"/>
          </a:xfrm>
          <a:prstGeom prst="roundRect">
            <a:avLst/>
          </a:prstGeom>
          <a:solidFill>
            <a:srgbClr val="A94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出力設定の例（使用するソフトウェアにより異なります）</a:t>
            </a:r>
            <a:endParaRPr kumimoji="1" lang="ja-JP" altLang="en-US" sz="140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F6AE248-01EC-462B-ACB2-B140A56B8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488" y="3141084"/>
            <a:ext cx="3999024" cy="351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6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822085" y="1158458"/>
            <a:ext cx="8048368" cy="4847495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なお、これらの留意点は国土交通省</a:t>
            </a: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BIM/CIM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関連基準・要領等（令和</a:t>
            </a: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6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年</a:t>
            </a: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3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月）にも同様の記載がある。　</a:t>
            </a: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https://www.mlit.go.jp/tec/tec_fr_000079.html</a:t>
            </a:r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marL="0" indent="0">
              <a:buNone/>
            </a:pP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	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留意点①：（</a:t>
            </a: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J-</a:t>
            </a:r>
            <a:r>
              <a:rPr lang="en-US" altLang="ja-JP" sz="1600" dirty="0" err="1">
                <a:latin typeface="Yu Gothic UI" panose="020B0500000000000000" pitchFamily="50" charset="-128"/>
                <a:ea typeface="Yu Gothic UI" panose="020B0500000000000000" pitchFamily="50" charset="-128"/>
              </a:rPr>
              <a:t>LandXML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）</a:t>
            </a:r>
            <a:r>
              <a:rPr lang="zh-CN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線形＋横断形状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＋サーフェスモデルで出力すること</a:t>
            </a:r>
          </a:p>
          <a:p>
            <a:pPr marL="0" indent="0">
              <a:buNone/>
            </a:pP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	</a:t>
            </a:r>
          </a:p>
          <a:p>
            <a:pPr marL="0" indent="0">
              <a:buNone/>
            </a:pP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	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留意点②： （</a:t>
            </a: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J-</a:t>
            </a:r>
            <a:r>
              <a:rPr lang="en-US" altLang="ja-JP" sz="1600" dirty="0" err="1">
                <a:latin typeface="Yu Gothic UI" panose="020B0500000000000000" pitchFamily="50" charset="-128"/>
                <a:ea typeface="Yu Gothic UI" panose="020B0500000000000000" pitchFamily="50" charset="-128"/>
              </a:rPr>
              <a:t>LandXML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）</a:t>
            </a:r>
            <a:r>
              <a:rPr lang="en-US" altLang="ja-JP" sz="16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J-</a:t>
            </a:r>
            <a:r>
              <a:rPr lang="en-US" altLang="ja-JP" sz="1600" b="1" dirty="0" err="1">
                <a:latin typeface="Yu Gothic UI" panose="020B0500000000000000" pitchFamily="50" charset="-128"/>
                <a:ea typeface="Yu Gothic UI" panose="020B0500000000000000" pitchFamily="50" charset="-128"/>
              </a:rPr>
              <a:t>LandXML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として出力すること</a:t>
            </a:r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marL="0" indent="0">
              <a:lnSpc>
                <a:spcPts val="1920"/>
              </a:lnSpc>
              <a:buNone/>
            </a:pPr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marL="0" indent="0">
              <a:lnSpc>
                <a:spcPts val="1920"/>
              </a:lnSpc>
              <a:buNone/>
            </a:pP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	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留意点③： （</a:t>
            </a: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IFC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） </a:t>
            </a: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IFC</a:t>
            </a:r>
            <a:r>
              <a:rPr lang="en-US" altLang="ja-JP" sz="16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2x3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で出力すること</a:t>
            </a:r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marL="0" indent="0">
              <a:lnSpc>
                <a:spcPts val="1920"/>
              </a:lnSpc>
              <a:buNone/>
            </a:pPr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marL="0" indent="0">
              <a:lnSpc>
                <a:spcPts val="1920"/>
              </a:lnSpc>
              <a:buNone/>
            </a:pP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	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留意点④： （</a:t>
            </a: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IFC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）</a:t>
            </a:r>
            <a:r>
              <a:rPr lang="ja-JP" altLang="en-US" sz="16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原寸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で出力すること　（フィート等にならない）</a:t>
            </a:r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marL="0" indent="0">
              <a:lnSpc>
                <a:spcPts val="1920"/>
              </a:lnSpc>
              <a:buNone/>
            </a:pPr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marL="0" indent="0">
              <a:lnSpc>
                <a:spcPts val="1920"/>
              </a:lnSpc>
              <a:buNone/>
            </a:pP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	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留意点⑤： （</a:t>
            </a: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IFC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）外部参照へのリンク切れが起こらないように出力すること</a:t>
            </a:r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0" y="367774"/>
            <a:ext cx="9144000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>
                <a:latin typeface="Yu Gothic UI" panose="020B0500000000000000" pitchFamily="50" charset="-128"/>
                <a:ea typeface="Yu Gothic UI" panose="020B0500000000000000" pitchFamily="50" charset="-128"/>
              </a:rPr>
              <a:t>はじめに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83BBD5A-980E-46D2-B57B-693447928D9C}"/>
              </a:ext>
            </a:extLst>
          </p:cNvPr>
          <p:cNvSpPr txBox="1"/>
          <p:nvPr/>
        </p:nvSpPr>
        <p:spPr>
          <a:xfrm>
            <a:off x="2470557" y="306359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BIM/CIM </a:t>
            </a:r>
            <a:r>
              <a:rPr lang="zh-TW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適用業務実施要領　</a:t>
            </a:r>
            <a:r>
              <a:rPr lang="en-US" altLang="zh-TW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p5</a:t>
            </a:r>
            <a:r>
              <a:rPr lang="zh-TW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B9AD454-1F9E-4979-9C30-EA4D3D711F93}"/>
              </a:ext>
            </a:extLst>
          </p:cNvPr>
          <p:cNvSpPr txBox="1"/>
          <p:nvPr/>
        </p:nvSpPr>
        <p:spPr>
          <a:xfrm>
            <a:off x="2470557" y="3795769"/>
            <a:ext cx="58027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土木設計業務等の電子納品要領 同解説 令和</a:t>
            </a:r>
            <a:r>
              <a:rPr lang="en-US" altLang="ja-JP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6</a:t>
            </a:r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年</a:t>
            </a:r>
            <a:r>
              <a:rPr lang="en-US" altLang="ja-JP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3</a:t>
            </a:r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月 </a:t>
            </a:r>
            <a:r>
              <a:rPr lang="en-US" altLang="ja-JP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p21</a:t>
            </a:r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54B444E-758E-44CD-90BB-C76DE69D466F}"/>
              </a:ext>
            </a:extLst>
          </p:cNvPr>
          <p:cNvSpPr txBox="1"/>
          <p:nvPr/>
        </p:nvSpPr>
        <p:spPr>
          <a:xfrm>
            <a:off x="2470557" y="4505367"/>
            <a:ext cx="51214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BIM/CIM </a:t>
            </a:r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活用ガイドライン（案）第 </a:t>
            </a:r>
            <a:r>
              <a:rPr lang="en-US" altLang="ja-JP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1 </a:t>
            </a:r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編 共通編 令和 </a:t>
            </a:r>
            <a:r>
              <a:rPr lang="en-US" altLang="ja-JP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3 </a:t>
            </a:r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年 </a:t>
            </a:r>
            <a:r>
              <a:rPr lang="en-US" altLang="ja-JP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3 </a:t>
            </a:r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月 </a:t>
            </a:r>
            <a:r>
              <a:rPr lang="en-US" altLang="ja-JP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p18,19</a:t>
            </a:r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8CD686A-3EAE-42C6-831B-458C200261BE}"/>
              </a:ext>
            </a:extLst>
          </p:cNvPr>
          <p:cNvSpPr txBox="1"/>
          <p:nvPr/>
        </p:nvSpPr>
        <p:spPr>
          <a:xfrm>
            <a:off x="2470557" y="5258620"/>
            <a:ext cx="51214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３次元モデル照査時チェックシート等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3F0B7A0-DE9F-4199-80F0-5D1125B4CD3B}"/>
              </a:ext>
            </a:extLst>
          </p:cNvPr>
          <p:cNvSpPr txBox="1"/>
          <p:nvPr/>
        </p:nvSpPr>
        <p:spPr>
          <a:xfrm>
            <a:off x="2470557" y="2299720"/>
            <a:ext cx="63294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BIM/CIM </a:t>
            </a:r>
            <a:r>
              <a:rPr lang="zh-TW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適用業務実施要領</a:t>
            </a:r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　</a:t>
            </a:r>
            <a:r>
              <a:rPr lang="en-US" altLang="ja-JP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p5</a:t>
            </a:r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等</a:t>
            </a:r>
          </a:p>
        </p:txBody>
      </p:sp>
    </p:spTree>
    <p:extLst>
      <p:ext uri="{BB962C8B-B14F-4D97-AF65-F5344CB8AC3E}">
        <p14:creationId xmlns:p14="http://schemas.microsoft.com/office/powerpoint/2010/main" val="391801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373817" y="2162582"/>
            <a:ext cx="9418366" cy="3247424"/>
          </a:xfrm>
        </p:spPr>
        <p:txBody>
          <a:bodyPr anchor="t">
            <a:normAutofit/>
          </a:bodyPr>
          <a:lstStyle/>
          <a:p>
            <a:pPr lvl="1">
              <a:lnSpc>
                <a:spcPct val="150000"/>
              </a:lnSpc>
            </a:pPr>
            <a:r>
              <a:rPr lang="ja-JP" altLang="en-US" sz="1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留意点①：</a:t>
            </a:r>
            <a:r>
              <a:rPr lang="zh-CN" altLang="en-US" sz="1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線形＋横断形状</a:t>
            </a:r>
            <a:r>
              <a:rPr lang="ja-JP" altLang="en-US" sz="1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＋サーフェスモデルでの出力</a:t>
            </a:r>
            <a:r>
              <a:rPr lang="en-US" altLang="ja-JP" sz="1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		</a:t>
            </a:r>
            <a:r>
              <a:rPr lang="ja-JP" altLang="en-US" sz="1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・・・</a:t>
            </a:r>
            <a:r>
              <a:rPr lang="en-US" altLang="ja-JP" sz="1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p5</a:t>
            </a:r>
          </a:p>
          <a:p>
            <a:pPr lvl="1">
              <a:lnSpc>
                <a:spcPct val="150000"/>
              </a:lnSpc>
            </a:pPr>
            <a:r>
              <a:rPr lang="ja-JP" altLang="en-US" sz="1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留意点②：</a:t>
            </a:r>
            <a:r>
              <a:rPr lang="en-US" altLang="ja-JP" sz="1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J-</a:t>
            </a:r>
            <a:r>
              <a:rPr lang="en-US" altLang="ja-JP" sz="1800" b="1" dirty="0" err="1">
                <a:latin typeface="Yu Gothic UI" panose="020B0500000000000000" pitchFamily="50" charset="-128"/>
                <a:ea typeface="Yu Gothic UI" panose="020B0500000000000000" pitchFamily="50" charset="-128"/>
              </a:rPr>
              <a:t>LandXML</a:t>
            </a:r>
            <a:r>
              <a:rPr lang="ja-JP" altLang="en-US" sz="1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として出力</a:t>
            </a:r>
            <a:r>
              <a:rPr lang="en-US" altLang="ja-JP" sz="1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						</a:t>
            </a:r>
            <a:r>
              <a:rPr lang="ja-JP" altLang="en-US" sz="1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・・・</a:t>
            </a:r>
            <a:r>
              <a:rPr lang="en-US" altLang="ja-JP" sz="1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p9</a:t>
            </a:r>
          </a:p>
          <a:p>
            <a:pPr lvl="1">
              <a:lnSpc>
                <a:spcPct val="150000"/>
              </a:lnSpc>
            </a:pPr>
            <a:r>
              <a:rPr lang="ja-JP" altLang="en-US" sz="1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留意点③：</a:t>
            </a:r>
            <a:r>
              <a:rPr lang="en-US" altLang="ja-JP" sz="1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IFC2x3</a:t>
            </a:r>
            <a:r>
              <a:rPr lang="ja-JP" altLang="en-US" sz="1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で出力</a:t>
            </a:r>
            <a:r>
              <a:rPr lang="en-US" altLang="ja-JP" sz="1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							</a:t>
            </a:r>
            <a:r>
              <a:rPr lang="ja-JP" altLang="en-US" sz="1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・・・</a:t>
            </a:r>
            <a:r>
              <a:rPr lang="en-US" altLang="ja-JP" sz="1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p16				</a:t>
            </a:r>
          </a:p>
          <a:p>
            <a:pPr lvl="1">
              <a:lnSpc>
                <a:spcPct val="150000"/>
              </a:lnSpc>
            </a:pPr>
            <a:r>
              <a:rPr lang="ja-JP" altLang="en-US" sz="1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留意点④：原寸で出力すること（フィート等にならない）</a:t>
            </a:r>
            <a:r>
              <a:rPr lang="en-US" altLang="ja-JP" sz="1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		</a:t>
            </a:r>
            <a:r>
              <a:rPr lang="ja-JP" altLang="en-US" sz="1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・・・</a:t>
            </a:r>
            <a:r>
              <a:rPr lang="en-US" altLang="ja-JP" sz="1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p19</a:t>
            </a:r>
          </a:p>
          <a:p>
            <a:pPr lvl="1">
              <a:lnSpc>
                <a:spcPct val="150000"/>
              </a:lnSpc>
            </a:pPr>
            <a:r>
              <a:rPr lang="ja-JP" altLang="en-US" sz="1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留意点⑤：外部参照へのリンク切れが起こらないように出力</a:t>
            </a:r>
            <a:r>
              <a:rPr lang="en-US" altLang="ja-JP" sz="1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	</a:t>
            </a:r>
            <a:r>
              <a:rPr lang="ja-JP" altLang="en-US" sz="1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・・・</a:t>
            </a:r>
            <a:r>
              <a:rPr lang="en-US" altLang="ja-JP" sz="1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p21</a:t>
            </a:r>
          </a:p>
          <a:p>
            <a:pPr lvl="1">
              <a:lnSpc>
                <a:spcPct val="150000"/>
              </a:lnSpc>
            </a:pPr>
            <a:endParaRPr lang="en-US" altLang="ja-JP" sz="180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-457200" y="1027893"/>
            <a:ext cx="9144000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>
                <a:latin typeface="Yu Gothic UI" panose="020B0500000000000000" pitchFamily="50" charset="-128"/>
                <a:ea typeface="Yu Gothic UI" panose="020B0500000000000000" pitchFamily="50" charset="-128"/>
              </a:rPr>
              <a:t>目次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5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FB70FC0D-D7E7-449B-967E-A033BBAC85B6}"/>
              </a:ext>
            </a:extLst>
          </p:cNvPr>
          <p:cNvSpPr/>
          <p:nvPr/>
        </p:nvSpPr>
        <p:spPr>
          <a:xfrm>
            <a:off x="1121032" y="2952905"/>
            <a:ext cx="7691274" cy="1979676"/>
          </a:xfrm>
          <a:prstGeom prst="roundRect">
            <a:avLst>
              <a:gd name="adj" fmla="val 7881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AECEF36D-6619-440C-87AF-5B58022B7E1D}"/>
              </a:ext>
            </a:extLst>
          </p:cNvPr>
          <p:cNvSpPr txBox="1">
            <a:spLocks/>
          </p:cNvSpPr>
          <p:nvPr/>
        </p:nvSpPr>
        <p:spPr>
          <a:xfrm>
            <a:off x="937853" y="376805"/>
            <a:ext cx="8048368" cy="10049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留意点①：</a:t>
            </a:r>
            <a:r>
              <a:rPr lang="zh-CN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線形＋横断形状</a:t>
            </a:r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＋サーフェスモデルでの出力</a:t>
            </a:r>
            <a:endParaRPr lang="en-US" altLang="ja-JP" sz="12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en-US" altLang="ja-JP" sz="2800" b="1" dirty="0">
                <a:latin typeface="Yu Gothic UI"/>
                <a:ea typeface="Yu Gothic UI"/>
              </a:rPr>
              <a:t>1.1 </a:t>
            </a:r>
            <a:r>
              <a:rPr lang="zh-CN" altLang="en-US" sz="2800" b="1" dirty="0">
                <a:latin typeface="Yu Gothic UI"/>
                <a:ea typeface="Yu Gothic UI"/>
              </a:rPr>
              <a:t>線形＋横断形状</a:t>
            </a:r>
            <a:r>
              <a:rPr lang="ja-JP" altLang="en-US" sz="2800" b="1" dirty="0">
                <a:latin typeface="Yu Gothic UI"/>
                <a:ea typeface="Yu Gothic UI"/>
              </a:rPr>
              <a:t>モデルとは？ </a:t>
            </a:r>
            <a:endParaRPr lang="en-US" altLang="ja-JP" sz="280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FA919F8-E137-49B8-9426-36B761E6F9B8}"/>
              </a:ext>
            </a:extLst>
          </p:cNvPr>
          <p:cNvSpPr txBox="1"/>
          <p:nvPr/>
        </p:nvSpPr>
        <p:spPr>
          <a:xfrm>
            <a:off x="1121031" y="1221513"/>
            <a:ext cx="7691275" cy="153700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72000" tIns="36000" rIns="72000" bIns="36000" rtlCol="0" anchor="ctr">
            <a:noAutofit/>
          </a:bodyPr>
          <a:lstStyle/>
          <a:p>
            <a:pPr>
              <a:lnSpc>
                <a:spcPts val="1920"/>
              </a:lnSpc>
            </a:pP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道路や堤防などの線形を有するモデルの</a:t>
            </a:r>
            <a:r>
              <a:rPr lang="en-US" altLang="ja-JP" sz="1600" dirty="0" err="1">
                <a:latin typeface="Yu Gothic UI" panose="020B0500000000000000" pitchFamily="50" charset="-128"/>
                <a:ea typeface="Yu Gothic UI" panose="020B0500000000000000" pitchFamily="50" charset="-128"/>
              </a:rPr>
              <a:t>LandXML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データは概ね以下の要素で構成されます。</a:t>
            </a:r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・平面線形</a:t>
            </a:r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・縦断線形</a:t>
            </a:r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・横断面</a:t>
            </a:r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・サーフェス</a:t>
            </a:r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1B0584E-BD6E-48DF-8DA9-B87FBC307D9C}"/>
              </a:ext>
            </a:extLst>
          </p:cNvPr>
          <p:cNvGrpSpPr/>
          <p:nvPr/>
        </p:nvGrpSpPr>
        <p:grpSpPr>
          <a:xfrm>
            <a:off x="1611655" y="3233484"/>
            <a:ext cx="2268537" cy="1624308"/>
            <a:chOff x="2301943" y="3387430"/>
            <a:chExt cx="2268537" cy="1624308"/>
          </a:xfrm>
        </p:grpSpPr>
        <p:graphicFrame>
          <p:nvGraphicFramePr>
            <p:cNvPr id="8" name="Object 3">
              <a:extLst>
                <a:ext uri="{FF2B5EF4-FFF2-40B4-BE49-F238E27FC236}">
                  <a16:creationId xmlns:a16="http://schemas.microsoft.com/office/drawing/2014/main" id="{B76F7590-BA92-4261-8FB1-7A8D3135CC0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7304504"/>
                </p:ext>
              </p:extLst>
            </p:nvPr>
          </p:nvGraphicFramePr>
          <p:xfrm>
            <a:off x="2301943" y="3387430"/>
            <a:ext cx="2268537" cy="1624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-PAINT" r:id="rId3" imgW="5095238" imgH="3533333" progId="">
                    <p:embed/>
                  </p:oleObj>
                </mc:Choice>
                <mc:Fallback>
                  <p:oleObj name="PHOTO-PAINT" r:id="rId3" imgW="5095238" imgH="3533333" progId="">
                    <p:embed/>
                    <p:pic>
                      <p:nvPicPr>
                        <p:cNvPr id="8" name="Object 3">
                          <a:extLst>
                            <a:ext uri="{FF2B5EF4-FFF2-40B4-BE49-F238E27FC236}">
                              <a16:creationId xmlns:a16="http://schemas.microsoft.com/office/drawing/2014/main" id="{B76F7590-BA92-4261-8FB1-7A8D3135CC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1943" y="3387430"/>
                          <a:ext cx="2268537" cy="1624308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rgbClr val="80008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7759FDF5-9901-4F1A-88CF-975EBFDD75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5359" y="3473318"/>
              <a:ext cx="966346" cy="2856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FF7C80"/>
              </a:solidFill>
              <a:miter lim="800000"/>
              <a:headEnd/>
              <a:tailEnd/>
            </a:ln>
          </p:spPr>
          <p:txBody>
            <a:bodyPr wrap="square" lIns="0" tIns="36000" rIns="0" bIns="36000" anchor="ctr">
              <a:spAutoFit/>
            </a:bodyPr>
            <a:lstStyle/>
            <a:p>
              <a:pPr algn="ctr"/>
              <a:r>
                <a:rPr lang="ja-JP" altLang="en-US" sz="1200" b="1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平面線形</a:t>
              </a:r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B618760B-F50C-4E5D-95FE-8F81AFE7FEFD}"/>
                </a:ext>
              </a:extLst>
            </p:cNvPr>
            <p:cNvSpPr/>
            <p:nvPr/>
          </p:nvSpPr>
          <p:spPr>
            <a:xfrm>
              <a:off x="2485732" y="4098083"/>
              <a:ext cx="1605948" cy="485283"/>
            </a:xfrm>
            <a:custGeom>
              <a:avLst/>
              <a:gdLst>
                <a:gd name="connsiteX0" fmla="*/ 0 w 1503680"/>
                <a:gd name="connsiteY0" fmla="*/ 415192 h 483772"/>
                <a:gd name="connsiteX1" fmla="*/ 238760 w 1503680"/>
                <a:gd name="connsiteY1" fmla="*/ 427892 h 483772"/>
                <a:gd name="connsiteX2" fmla="*/ 408940 w 1503680"/>
                <a:gd name="connsiteY2" fmla="*/ 392332 h 483772"/>
                <a:gd name="connsiteX3" fmla="*/ 548640 w 1503680"/>
                <a:gd name="connsiteY3" fmla="*/ 265332 h 483772"/>
                <a:gd name="connsiteX4" fmla="*/ 675640 w 1503680"/>
                <a:gd name="connsiteY4" fmla="*/ 102772 h 483772"/>
                <a:gd name="connsiteX5" fmla="*/ 822960 w 1503680"/>
                <a:gd name="connsiteY5" fmla="*/ 16412 h 483772"/>
                <a:gd name="connsiteX6" fmla="*/ 985520 w 1503680"/>
                <a:gd name="connsiteY6" fmla="*/ 8792 h 483772"/>
                <a:gd name="connsiteX7" fmla="*/ 1183640 w 1503680"/>
                <a:gd name="connsiteY7" fmla="*/ 112932 h 483772"/>
                <a:gd name="connsiteX8" fmla="*/ 1503680 w 1503680"/>
                <a:gd name="connsiteY8" fmla="*/ 483772 h 483772"/>
                <a:gd name="connsiteX9" fmla="*/ 1503680 w 1503680"/>
                <a:gd name="connsiteY9" fmla="*/ 483772 h 48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3680" h="483772">
                  <a:moveTo>
                    <a:pt x="0" y="415192"/>
                  </a:moveTo>
                  <a:cubicBezTo>
                    <a:pt x="85301" y="423447"/>
                    <a:pt x="170603" y="431702"/>
                    <a:pt x="238760" y="427892"/>
                  </a:cubicBezTo>
                  <a:cubicBezTo>
                    <a:pt x="306917" y="424082"/>
                    <a:pt x="357293" y="419425"/>
                    <a:pt x="408940" y="392332"/>
                  </a:cubicBezTo>
                  <a:cubicBezTo>
                    <a:pt x="460587" y="365239"/>
                    <a:pt x="504190" y="313592"/>
                    <a:pt x="548640" y="265332"/>
                  </a:cubicBezTo>
                  <a:cubicBezTo>
                    <a:pt x="593090" y="217072"/>
                    <a:pt x="629920" y="144259"/>
                    <a:pt x="675640" y="102772"/>
                  </a:cubicBezTo>
                  <a:cubicBezTo>
                    <a:pt x="721360" y="61285"/>
                    <a:pt x="771313" y="32075"/>
                    <a:pt x="822960" y="16412"/>
                  </a:cubicBezTo>
                  <a:cubicBezTo>
                    <a:pt x="874607" y="749"/>
                    <a:pt x="925407" y="-7295"/>
                    <a:pt x="985520" y="8792"/>
                  </a:cubicBezTo>
                  <a:cubicBezTo>
                    <a:pt x="1045633" y="24879"/>
                    <a:pt x="1097280" y="33769"/>
                    <a:pt x="1183640" y="112932"/>
                  </a:cubicBezTo>
                  <a:cubicBezTo>
                    <a:pt x="1270000" y="192095"/>
                    <a:pt x="1503680" y="483772"/>
                    <a:pt x="1503680" y="483772"/>
                  </a:cubicBezTo>
                  <a:lnTo>
                    <a:pt x="1503680" y="483772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8379EB3D-8E1D-4A8B-ABC7-B1504CA1270D}"/>
              </a:ext>
            </a:extLst>
          </p:cNvPr>
          <p:cNvGrpSpPr/>
          <p:nvPr/>
        </p:nvGrpSpPr>
        <p:grpSpPr>
          <a:xfrm>
            <a:off x="3949073" y="3221446"/>
            <a:ext cx="2029594" cy="1636346"/>
            <a:chOff x="4135505" y="3221446"/>
            <a:chExt cx="2029594" cy="1636346"/>
          </a:xfrm>
        </p:grpSpPr>
        <p:graphicFrame>
          <p:nvGraphicFramePr>
            <p:cNvPr id="10" name="Object 4">
              <a:extLst>
                <a:ext uri="{FF2B5EF4-FFF2-40B4-BE49-F238E27FC236}">
                  <a16:creationId xmlns:a16="http://schemas.microsoft.com/office/drawing/2014/main" id="{6AD29016-EF45-4C56-B1EE-E001475B930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6048894"/>
                </p:ext>
              </p:extLst>
            </p:nvPr>
          </p:nvGraphicFramePr>
          <p:xfrm>
            <a:off x="4135505" y="3221446"/>
            <a:ext cx="2029594" cy="1636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-PAINT" r:id="rId5" imgW="3571429" imgH="2514286" progId="">
                    <p:embed/>
                  </p:oleObj>
                </mc:Choice>
                <mc:Fallback>
                  <p:oleObj name="PHOTO-PAINT" r:id="rId5" imgW="3571429" imgH="2514286" progId="">
                    <p:embed/>
                    <p:pic>
                      <p:nvPicPr>
                        <p:cNvPr id="10" name="Object 4">
                          <a:extLst>
                            <a:ext uri="{FF2B5EF4-FFF2-40B4-BE49-F238E27FC236}">
                              <a16:creationId xmlns:a16="http://schemas.microsoft.com/office/drawing/2014/main" id="{6AD29016-EF45-4C56-B1EE-E001475B93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5505" y="3221446"/>
                          <a:ext cx="2029594" cy="1636346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rgbClr val="80008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C276E96E-E3A8-4F96-84C9-EDE9A4F6E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4510" y="3312125"/>
              <a:ext cx="738942" cy="284749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FF7C80"/>
              </a:solidFill>
              <a:miter lim="800000"/>
              <a:headEnd/>
              <a:tailEnd/>
            </a:ln>
          </p:spPr>
          <p:txBody>
            <a:bodyPr wrap="square" lIns="0" tIns="36000" rIns="0" bIns="36000" anchor="ctr">
              <a:spAutoFit/>
            </a:bodyPr>
            <a:lstStyle/>
            <a:p>
              <a:pPr algn="ctr"/>
              <a:r>
                <a:rPr lang="ja-JP" altLang="en-US" sz="1200" b="1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縦断線形</a:t>
              </a:r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C785C5B4-A037-445C-8ECB-D9DAC1992129}"/>
                </a:ext>
              </a:extLst>
            </p:cNvPr>
            <p:cNvSpPr/>
            <p:nvPr/>
          </p:nvSpPr>
          <p:spPr>
            <a:xfrm>
              <a:off x="4342425" y="3791259"/>
              <a:ext cx="1701800" cy="117798"/>
            </a:xfrm>
            <a:custGeom>
              <a:avLst/>
              <a:gdLst>
                <a:gd name="connsiteX0" fmla="*/ 0 w 1701800"/>
                <a:gd name="connsiteY0" fmla="*/ 114377 h 117798"/>
                <a:gd name="connsiteX1" fmla="*/ 251460 w 1701800"/>
                <a:gd name="connsiteY1" fmla="*/ 114377 h 117798"/>
                <a:gd name="connsiteX2" fmla="*/ 579120 w 1701800"/>
                <a:gd name="connsiteY2" fmla="*/ 78817 h 117798"/>
                <a:gd name="connsiteX3" fmla="*/ 1031240 w 1701800"/>
                <a:gd name="connsiteY3" fmla="*/ 35637 h 117798"/>
                <a:gd name="connsiteX4" fmla="*/ 1353820 w 1701800"/>
                <a:gd name="connsiteY4" fmla="*/ 77 h 117798"/>
                <a:gd name="connsiteX5" fmla="*/ 1701800 w 1701800"/>
                <a:gd name="connsiteY5" fmla="*/ 28017 h 117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1800" h="117798">
                  <a:moveTo>
                    <a:pt x="0" y="114377"/>
                  </a:moveTo>
                  <a:cubicBezTo>
                    <a:pt x="77470" y="117340"/>
                    <a:pt x="154940" y="120304"/>
                    <a:pt x="251460" y="114377"/>
                  </a:cubicBezTo>
                  <a:cubicBezTo>
                    <a:pt x="347980" y="108450"/>
                    <a:pt x="579120" y="78817"/>
                    <a:pt x="579120" y="78817"/>
                  </a:cubicBezTo>
                  <a:lnTo>
                    <a:pt x="1031240" y="35637"/>
                  </a:lnTo>
                  <a:cubicBezTo>
                    <a:pt x="1160357" y="22514"/>
                    <a:pt x="1242060" y="1347"/>
                    <a:pt x="1353820" y="77"/>
                  </a:cubicBezTo>
                  <a:cubicBezTo>
                    <a:pt x="1465580" y="-1193"/>
                    <a:pt x="1583690" y="13412"/>
                    <a:pt x="1701800" y="28017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56C2D4C0-F8A5-4833-9A61-D6FDB9649136}"/>
              </a:ext>
            </a:extLst>
          </p:cNvPr>
          <p:cNvGrpSpPr/>
          <p:nvPr/>
        </p:nvGrpSpPr>
        <p:grpSpPr>
          <a:xfrm>
            <a:off x="6126798" y="3221446"/>
            <a:ext cx="2268537" cy="1644650"/>
            <a:chOff x="2301943" y="5097359"/>
            <a:chExt cx="2268537" cy="1644650"/>
          </a:xfrm>
        </p:grpSpPr>
        <p:graphicFrame>
          <p:nvGraphicFramePr>
            <p:cNvPr id="13" name="Object 5">
              <a:extLst>
                <a:ext uri="{FF2B5EF4-FFF2-40B4-BE49-F238E27FC236}">
                  <a16:creationId xmlns:a16="http://schemas.microsoft.com/office/drawing/2014/main" id="{76AA3BA2-B7BA-4762-823E-A9EEAEE8EE2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4085068"/>
                </p:ext>
              </p:extLst>
            </p:nvPr>
          </p:nvGraphicFramePr>
          <p:xfrm>
            <a:off x="2301943" y="5097359"/>
            <a:ext cx="2268537" cy="164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-PAINT" r:id="rId7" imgW="3580952" imgH="2523810" progId="">
                    <p:embed/>
                  </p:oleObj>
                </mc:Choice>
                <mc:Fallback>
                  <p:oleObj name="PHOTO-PAINT" r:id="rId7" imgW="3580952" imgH="2523810" progId="">
                    <p:embed/>
                    <p:pic>
                      <p:nvPicPr>
                        <p:cNvPr id="13" name="Object 5">
                          <a:extLst>
                            <a:ext uri="{FF2B5EF4-FFF2-40B4-BE49-F238E27FC236}">
                              <a16:creationId xmlns:a16="http://schemas.microsoft.com/office/drawing/2014/main" id="{76AA3BA2-B7BA-4762-823E-A9EEAEE8EE2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1943" y="5097359"/>
                          <a:ext cx="2268537" cy="16446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rgbClr val="80008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87F55778-C8D2-4003-A2E5-A9BA58D09335}"/>
                </a:ext>
              </a:extLst>
            </p:cNvPr>
            <p:cNvSpPr/>
            <p:nvPr/>
          </p:nvSpPr>
          <p:spPr>
            <a:xfrm>
              <a:off x="2371475" y="5195679"/>
              <a:ext cx="2110740" cy="14177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93E12A8B-A277-4EB1-9F47-05495CBC2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1744" t="4821" r="34674" b="39544"/>
            <a:stretch/>
          </p:blipFill>
          <p:spPr>
            <a:xfrm>
              <a:off x="2458146" y="5674814"/>
              <a:ext cx="1952158" cy="660302"/>
            </a:xfrm>
            <a:prstGeom prst="rect">
              <a:avLst/>
            </a:prstGeom>
          </p:spPr>
        </p:pic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79474AD6-2871-49EB-931D-EAFC5072A1B3}"/>
                </a:ext>
              </a:extLst>
            </p:cNvPr>
            <p:cNvSpPr/>
            <p:nvPr/>
          </p:nvSpPr>
          <p:spPr>
            <a:xfrm>
              <a:off x="4135505" y="5842531"/>
              <a:ext cx="269782" cy="698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EEA094B3-5B8B-423C-8495-2F2686DF95EB}"/>
                </a:ext>
              </a:extLst>
            </p:cNvPr>
            <p:cNvSpPr/>
            <p:nvPr/>
          </p:nvSpPr>
          <p:spPr>
            <a:xfrm>
              <a:off x="4058577" y="6017878"/>
              <a:ext cx="255998" cy="6203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Text Box 8">
              <a:extLst>
                <a:ext uri="{FF2B5EF4-FFF2-40B4-BE49-F238E27FC236}">
                  <a16:creationId xmlns:a16="http://schemas.microsoft.com/office/drawing/2014/main" id="{FBEEF5A9-CCE7-43B4-AF70-91DA482B9E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8146" y="5223485"/>
              <a:ext cx="738942" cy="284749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FF7C80"/>
              </a:solidFill>
              <a:miter lim="800000"/>
              <a:headEnd/>
              <a:tailEnd/>
            </a:ln>
          </p:spPr>
          <p:txBody>
            <a:bodyPr wrap="square" lIns="0" tIns="36000" rIns="0" bIns="36000" anchor="ctr">
              <a:spAutoFit/>
            </a:bodyPr>
            <a:lstStyle/>
            <a:p>
              <a:pPr algn="ctr"/>
              <a:r>
                <a:rPr lang="ja-JP" altLang="en-US" sz="1200" b="1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横断面</a:t>
              </a:r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D0A91D76-6015-49CE-96D1-3E6D0071728E}"/>
                </a:ext>
              </a:extLst>
            </p:cNvPr>
            <p:cNvSpPr/>
            <p:nvPr/>
          </p:nvSpPr>
          <p:spPr>
            <a:xfrm>
              <a:off x="2571500" y="5773316"/>
              <a:ext cx="1689735" cy="455295"/>
            </a:xfrm>
            <a:custGeom>
              <a:avLst/>
              <a:gdLst>
                <a:gd name="connsiteX0" fmla="*/ 0 w 1689735"/>
                <a:gd name="connsiteY0" fmla="*/ 455295 h 455295"/>
                <a:gd name="connsiteX1" fmla="*/ 112395 w 1689735"/>
                <a:gd name="connsiteY1" fmla="*/ 392430 h 455295"/>
                <a:gd name="connsiteX2" fmla="*/ 177165 w 1689735"/>
                <a:gd name="connsiteY2" fmla="*/ 390525 h 455295"/>
                <a:gd name="connsiteX3" fmla="*/ 502920 w 1689735"/>
                <a:gd name="connsiteY3" fmla="*/ 194310 h 455295"/>
                <a:gd name="connsiteX4" fmla="*/ 647700 w 1689735"/>
                <a:gd name="connsiteY4" fmla="*/ 198120 h 455295"/>
                <a:gd name="connsiteX5" fmla="*/ 1223010 w 1689735"/>
                <a:gd name="connsiteY5" fmla="*/ 238125 h 455295"/>
                <a:gd name="connsiteX6" fmla="*/ 1369695 w 1689735"/>
                <a:gd name="connsiteY6" fmla="*/ 226695 h 455295"/>
                <a:gd name="connsiteX7" fmla="*/ 1571625 w 1689735"/>
                <a:gd name="connsiteY7" fmla="*/ 40005 h 455295"/>
                <a:gd name="connsiteX8" fmla="*/ 1632585 w 1689735"/>
                <a:gd name="connsiteY8" fmla="*/ 32385 h 455295"/>
                <a:gd name="connsiteX9" fmla="*/ 1689735 w 1689735"/>
                <a:gd name="connsiteY9" fmla="*/ 0 h 455295"/>
                <a:gd name="connsiteX10" fmla="*/ 1689735 w 1689735"/>
                <a:gd name="connsiteY10" fmla="*/ 0 h 45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9735" h="455295">
                  <a:moveTo>
                    <a:pt x="0" y="455295"/>
                  </a:moveTo>
                  <a:lnTo>
                    <a:pt x="112395" y="392430"/>
                  </a:lnTo>
                  <a:lnTo>
                    <a:pt x="177165" y="390525"/>
                  </a:lnTo>
                  <a:lnTo>
                    <a:pt x="502920" y="194310"/>
                  </a:lnTo>
                  <a:lnTo>
                    <a:pt x="647700" y="198120"/>
                  </a:lnTo>
                  <a:lnTo>
                    <a:pt x="1223010" y="238125"/>
                  </a:lnTo>
                  <a:lnTo>
                    <a:pt x="1369695" y="226695"/>
                  </a:lnTo>
                  <a:lnTo>
                    <a:pt x="1571625" y="40005"/>
                  </a:lnTo>
                  <a:lnTo>
                    <a:pt x="1632585" y="32385"/>
                  </a:lnTo>
                  <a:lnTo>
                    <a:pt x="1689735" y="0"/>
                  </a:lnTo>
                  <a:lnTo>
                    <a:pt x="1689735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34" name="図 33">
            <a:extLst>
              <a:ext uri="{FF2B5EF4-FFF2-40B4-BE49-F238E27FC236}">
                <a16:creationId xmlns:a16="http://schemas.microsoft.com/office/drawing/2014/main" id="{4DDC48D6-B946-4C40-AFFA-EDA20BF73A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7341" y="5052177"/>
            <a:ext cx="2426825" cy="1521561"/>
          </a:xfrm>
          <a:prstGeom prst="rect">
            <a:avLst/>
          </a:prstGeom>
        </p:spPr>
      </p:pic>
      <p:sp>
        <p:nvSpPr>
          <p:cNvPr id="35" name="Text Box 8">
            <a:extLst>
              <a:ext uri="{FF2B5EF4-FFF2-40B4-BE49-F238E27FC236}">
                <a16:creationId xmlns:a16="http://schemas.microsoft.com/office/drawing/2014/main" id="{1FA25E9B-F5C3-4C8B-A214-5C726C4CB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9421" y="5192055"/>
            <a:ext cx="738942" cy="284749"/>
          </a:xfrm>
          <a:prstGeom prst="roundRect">
            <a:avLst/>
          </a:prstGeom>
          <a:solidFill>
            <a:schemeClr val="bg1"/>
          </a:solidFill>
          <a:ln w="9525">
            <a:solidFill>
              <a:srgbClr val="FF7C80"/>
            </a:solidFill>
            <a:miter lim="800000"/>
            <a:headEnd/>
            <a:tailEnd/>
          </a:ln>
        </p:spPr>
        <p:txBody>
          <a:bodyPr wrap="square" lIns="0" tIns="36000" rIns="0" bIns="36000" anchor="ctr">
            <a:spAutoFit/>
          </a:bodyPr>
          <a:lstStyle/>
          <a:p>
            <a:pPr algn="ctr"/>
            <a:r>
              <a:rPr lang="ja-JP" altLang="en-US" sz="1200" b="1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サーフェス</a:t>
            </a:r>
          </a:p>
        </p:txBody>
      </p:sp>
    </p:spTree>
    <p:extLst>
      <p:ext uri="{BB962C8B-B14F-4D97-AF65-F5344CB8AC3E}">
        <p14:creationId xmlns:p14="http://schemas.microsoft.com/office/powerpoint/2010/main" val="325293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AECEF36D-6619-440C-87AF-5B58022B7E1D}"/>
              </a:ext>
            </a:extLst>
          </p:cNvPr>
          <p:cNvSpPr txBox="1">
            <a:spLocks/>
          </p:cNvSpPr>
          <p:nvPr/>
        </p:nvSpPr>
        <p:spPr>
          <a:xfrm>
            <a:off x="937853" y="376805"/>
            <a:ext cx="8048368" cy="10049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留意点①：</a:t>
            </a:r>
            <a:r>
              <a:rPr lang="zh-CN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線形＋横断形状</a:t>
            </a:r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＋サーフェスモデルでの出力</a:t>
            </a:r>
            <a:endParaRPr lang="en-US" altLang="ja-JP" sz="12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en-US" altLang="ja-JP" sz="2800" b="1" dirty="0">
                <a:latin typeface="Yu Gothic UI"/>
                <a:ea typeface="Yu Gothic UI"/>
              </a:rPr>
              <a:t>1.1 </a:t>
            </a:r>
            <a:r>
              <a:rPr lang="zh-CN" altLang="en-US" sz="2800" b="1" dirty="0">
                <a:latin typeface="Yu Gothic UI"/>
                <a:ea typeface="Yu Gothic UI"/>
              </a:rPr>
              <a:t>線形＋横断形状</a:t>
            </a:r>
            <a:r>
              <a:rPr lang="ja-JP" altLang="en-US" sz="2800" b="1" dirty="0">
                <a:latin typeface="Yu Gothic UI"/>
                <a:ea typeface="Yu Gothic UI"/>
              </a:rPr>
              <a:t>モデルとは？ </a:t>
            </a:r>
            <a:endParaRPr lang="en-US" altLang="ja-JP" sz="2800" b="1" dirty="0">
              <a:solidFill>
                <a:srgbClr val="FF0000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2E1A4B4-1BAE-4B26-AE2C-2E7E505C1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40" y="3198195"/>
            <a:ext cx="3387193" cy="308094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498E8CE-DAA1-46CF-A03B-3F04FF326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498" y="3197836"/>
            <a:ext cx="3387552" cy="3072833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FA919F8-E137-49B8-9426-36B761E6F9B8}"/>
              </a:ext>
            </a:extLst>
          </p:cNvPr>
          <p:cNvSpPr txBox="1"/>
          <p:nvPr/>
        </p:nvSpPr>
        <p:spPr>
          <a:xfrm>
            <a:off x="1121031" y="1415743"/>
            <a:ext cx="7762993" cy="158003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72000" tIns="36000" rIns="72000" bIns="36000" rtlCol="0" anchor="ctr">
            <a:noAutofit/>
          </a:bodyPr>
          <a:lstStyle/>
          <a:p>
            <a:r>
              <a:rPr lang="zh-CN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線形＋横断形状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モデルは平面線形、縦断線形および横断面で構成されるモデルです。</a:t>
            </a:r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r>
              <a:rPr lang="ja-JP" altLang="en-US" sz="16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施工段階で有効活用するためには、この</a:t>
            </a:r>
            <a:r>
              <a:rPr lang="zh-CN" altLang="en-US" sz="16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線形＋横断形状</a:t>
            </a:r>
            <a:r>
              <a:rPr lang="ja-JP" altLang="en-US" sz="16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モデルとサーフェスのデータの両方が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必要になります。</a:t>
            </a:r>
            <a:r>
              <a:rPr lang="ja-JP" altLang="en-US" sz="1600" dirty="0">
                <a:latin typeface="Yu Gothic UI"/>
                <a:ea typeface="Yu Gothic UI"/>
              </a:rPr>
              <a:t>サーフェスモデルのみの場合には、施工段階での活用は限界があります。</a:t>
            </a:r>
            <a:endParaRPr lang="en-US" altLang="ja-JP" sz="1600" dirty="0">
              <a:latin typeface="Yu Gothic UI"/>
              <a:ea typeface="Yu Gothic UI"/>
            </a:endParaRPr>
          </a:p>
          <a:p>
            <a:r>
              <a:rPr lang="ja-JP" altLang="en-US" sz="1600" dirty="0">
                <a:latin typeface="Yu Gothic UI"/>
                <a:ea typeface="Yu Gothic UI"/>
              </a:rPr>
              <a:t>サーフェスは、</a:t>
            </a:r>
            <a:r>
              <a:rPr lang="zh-CN" altLang="en-US" sz="1600" dirty="0">
                <a:latin typeface="Yu Gothic UI"/>
                <a:ea typeface="Yu Gothic UI"/>
              </a:rPr>
              <a:t>線形＋横断形状</a:t>
            </a:r>
            <a:r>
              <a:rPr lang="ja-JP" altLang="en-US" sz="1600" dirty="0">
                <a:latin typeface="Yu Gothic UI"/>
                <a:ea typeface="Yu Gothic UI"/>
              </a:rPr>
              <a:t>モデルでは表現できない造成面などを補足します。</a:t>
            </a:r>
            <a:endParaRPr lang="en-US" altLang="ja-JP" sz="1600" dirty="0">
              <a:latin typeface="Yu Gothic UI"/>
              <a:ea typeface="Yu Gothic UI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746FFDB-D816-4A91-80CE-76C6C671B087}"/>
              </a:ext>
            </a:extLst>
          </p:cNvPr>
          <p:cNvSpPr txBox="1"/>
          <p:nvPr/>
        </p:nvSpPr>
        <p:spPr>
          <a:xfrm>
            <a:off x="4846917" y="6273447"/>
            <a:ext cx="3387553" cy="460753"/>
          </a:xfrm>
          <a:prstGeom prst="roundRect">
            <a:avLst/>
          </a:prstGeom>
          <a:noFill/>
          <a:ln w="19050">
            <a:noFill/>
          </a:ln>
        </p:spPr>
        <p:txBody>
          <a:bodyPr wrap="square" lIns="72000" tIns="36000" rIns="72000" bIns="36000" rtlCol="0" anchor="ctr">
            <a:noAutofit/>
          </a:bodyPr>
          <a:lstStyle/>
          <a:p>
            <a:pPr algn="ctr"/>
            <a:r>
              <a:rPr lang="zh-CN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線形＋横断形状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モデル＋サーフェス</a:t>
            </a:r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CDD90C8-EEAA-4540-8B7A-E1DBF7BA1472}"/>
              </a:ext>
            </a:extLst>
          </p:cNvPr>
          <p:cNvSpPr txBox="1"/>
          <p:nvPr/>
        </p:nvSpPr>
        <p:spPr>
          <a:xfrm>
            <a:off x="1185832" y="6248047"/>
            <a:ext cx="3387553" cy="486153"/>
          </a:xfrm>
          <a:prstGeom prst="roundRect">
            <a:avLst/>
          </a:prstGeom>
          <a:noFill/>
          <a:ln w="19050">
            <a:noFill/>
          </a:ln>
        </p:spPr>
        <p:txBody>
          <a:bodyPr wrap="square" lIns="72000" tIns="36000" rIns="72000" bIns="36000" rtlCol="0" anchor="ctr">
            <a:noAutofit/>
          </a:bodyPr>
          <a:lstStyle/>
          <a:p>
            <a:pPr algn="ctr"/>
            <a:r>
              <a:rPr lang="zh-CN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線形＋横断形状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モデル</a:t>
            </a:r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641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AECEF36D-6619-440C-87AF-5B58022B7E1D}"/>
              </a:ext>
            </a:extLst>
          </p:cNvPr>
          <p:cNvSpPr txBox="1">
            <a:spLocks/>
          </p:cNvSpPr>
          <p:nvPr/>
        </p:nvSpPr>
        <p:spPr>
          <a:xfrm>
            <a:off x="937853" y="376805"/>
            <a:ext cx="8048368" cy="10049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留意点①：</a:t>
            </a:r>
            <a:r>
              <a:rPr lang="zh-CN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線形＋横断形状</a:t>
            </a:r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＋サーフェスモデルでの出力</a:t>
            </a:r>
            <a:endParaRPr lang="en-US" altLang="ja-JP" sz="12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en-US" altLang="ja-JP" sz="2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1.2 </a:t>
            </a:r>
            <a:r>
              <a:rPr lang="zh-CN" altLang="en-US" sz="2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線形＋横断形状</a:t>
            </a:r>
            <a:r>
              <a:rPr lang="ja-JP" altLang="en-US" sz="2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モデルが必要な理由</a:t>
            </a:r>
            <a:endParaRPr lang="en-US" altLang="ja-JP" sz="280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7871BD5-4077-406E-9840-76A031FF7791}"/>
              </a:ext>
            </a:extLst>
          </p:cNvPr>
          <p:cNvSpPr txBox="1"/>
          <p:nvPr/>
        </p:nvSpPr>
        <p:spPr>
          <a:xfrm>
            <a:off x="1131191" y="1309476"/>
            <a:ext cx="7359027" cy="97730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72000" tIns="36000" rIns="72000" bIns="36000" rtlCol="0" anchor="ctr">
            <a:noAutofit/>
          </a:bodyPr>
          <a:lstStyle/>
          <a:p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サーフェスデータのみを施工に受け渡した場合、</a:t>
            </a:r>
            <a:r>
              <a:rPr lang="ja-JP" altLang="en-US" sz="16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施工段階で</a:t>
            </a:r>
            <a:r>
              <a:rPr lang="en-US" altLang="ja-JP" sz="16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2D</a:t>
            </a:r>
            <a:r>
              <a:rPr lang="ja-JP" altLang="en-US" sz="16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図面から</a:t>
            </a:r>
            <a:r>
              <a:rPr lang="en-US" altLang="ja-JP" sz="16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3</a:t>
            </a:r>
            <a:r>
              <a:rPr lang="ja-JP" altLang="en-US" sz="16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次元設計データとして、改めて</a:t>
            </a:r>
            <a:r>
              <a:rPr lang="zh-CN" altLang="en-US" sz="16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線形＋横断形状</a:t>
            </a:r>
            <a:r>
              <a:rPr lang="ja-JP" altLang="en-US" sz="16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モデルを作成し直す必要があります。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D02E5B1-C48F-4C1E-A417-77310561B06F}"/>
              </a:ext>
            </a:extLst>
          </p:cNvPr>
          <p:cNvSpPr txBox="1"/>
          <p:nvPr/>
        </p:nvSpPr>
        <p:spPr>
          <a:xfrm>
            <a:off x="1261554" y="2214437"/>
            <a:ext cx="7961273" cy="2140893"/>
          </a:xfrm>
          <a:prstGeom prst="roundRect">
            <a:avLst/>
          </a:prstGeom>
          <a:noFill/>
          <a:ln w="19050">
            <a:noFill/>
          </a:ln>
        </p:spPr>
        <p:txBody>
          <a:bodyPr wrap="square" lIns="72000" tIns="36000" rIns="72000" bIns="36000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Yu Gothic UI"/>
                <a:ea typeface="Yu Gothic UI"/>
              </a:rPr>
              <a:t>線形＋横断形状</a:t>
            </a:r>
            <a:r>
              <a:rPr lang="ja-JP" altLang="en-US" sz="1600" dirty="0">
                <a:latin typeface="Yu Gothic UI"/>
                <a:ea typeface="Yu Gothic UI"/>
              </a:rPr>
              <a:t>モデルの施工段階での活用場面（サーフェスのみでは実施できない作業）</a:t>
            </a:r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例１：設計変更による線形や横断形状の変更作業</a:t>
            </a:r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Yu Gothic UI"/>
                <a:ea typeface="Yu Gothic UI"/>
              </a:rPr>
              <a:t>例２：起工測量への擦り付け（重畳）、</a:t>
            </a:r>
            <a:r>
              <a:rPr lang="en-US" altLang="ja-JP" sz="1600" dirty="0">
                <a:latin typeface="Yu Gothic UI"/>
                <a:ea typeface="Yu Gothic UI"/>
              </a:rPr>
              <a:t>ICT</a:t>
            </a:r>
            <a:r>
              <a:rPr lang="ja-JP" altLang="en-US" sz="1600" dirty="0">
                <a:latin typeface="Yu Gothic UI"/>
                <a:ea typeface="Yu Gothic UI"/>
              </a:rPr>
              <a:t>施工のための法面の延長</a:t>
            </a:r>
            <a:endParaRPr lang="en-US" altLang="ja-JP" sz="1600" dirty="0">
              <a:latin typeface="Yu Gothic UI"/>
              <a:ea typeface="Yu Gothic UI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例３：巻き出し層ごと、あるいは路体、路床、表層ごとの</a:t>
            </a: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ICT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施工データ作成</a:t>
            </a:r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Yu Gothic UI"/>
                <a:ea typeface="Yu Gothic UI"/>
              </a:rPr>
              <a:t>例４：</a:t>
            </a:r>
            <a:r>
              <a:rPr lang="en-US" altLang="ja-JP" sz="1600" dirty="0">
                <a:latin typeface="Yu Gothic UI"/>
                <a:ea typeface="Yu Gothic UI"/>
              </a:rPr>
              <a:t>TS</a:t>
            </a:r>
            <a:r>
              <a:rPr lang="ja-JP" altLang="en-US" sz="1600" dirty="0">
                <a:latin typeface="Yu Gothic UI"/>
                <a:ea typeface="Yu Gothic UI"/>
              </a:rPr>
              <a:t>出来形管理</a:t>
            </a:r>
            <a:endParaRPr lang="en-US" altLang="ja-JP" sz="1600" dirty="0">
              <a:latin typeface="Yu Gothic UI"/>
              <a:ea typeface="Yu Gothic UI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805AECEC-ADFF-4D51-98D4-5276223BE6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675"/>
          <a:stretch/>
        </p:blipFill>
        <p:spPr>
          <a:xfrm>
            <a:off x="6994073" y="4931990"/>
            <a:ext cx="2104589" cy="1231424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9DA2B02F-5880-494D-AACE-97EC30C554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330" b="35345"/>
          <a:stretch/>
        </p:blipFill>
        <p:spPr>
          <a:xfrm>
            <a:off x="5782540" y="5305468"/>
            <a:ext cx="2104589" cy="123142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3CCC504E-4684-4512-ABF9-740426F961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189" b="-656"/>
          <a:stretch/>
        </p:blipFill>
        <p:spPr>
          <a:xfrm>
            <a:off x="4375817" y="5581518"/>
            <a:ext cx="2104589" cy="123682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02EF167-272B-4333-B566-D75A67F773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19" r="21514" b="4191"/>
          <a:stretch/>
        </p:blipFill>
        <p:spPr>
          <a:xfrm>
            <a:off x="495763" y="4312024"/>
            <a:ext cx="3621345" cy="226671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B4AF83B-1854-4377-AE2C-28721FE2C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5817" y="3997807"/>
            <a:ext cx="1640521" cy="123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81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AECEF36D-6619-440C-87AF-5B58022B7E1D}"/>
              </a:ext>
            </a:extLst>
          </p:cNvPr>
          <p:cNvSpPr txBox="1">
            <a:spLocks/>
          </p:cNvSpPr>
          <p:nvPr/>
        </p:nvSpPr>
        <p:spPr>
          <a:xfrm>
            <a:off x="937853" y="376805"/>
            <a:ext cx="8048368" cy="10049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ja-JP" altLang="en-US" sz="10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留意点①：</a:t>
            </a:r>
            <a:r>
              <a:rPr lang="zh-CN" altLang="en-US" sz="10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線形＋横断形状</a:t>
            </a:r>
            <a:r>
              <a:rPr lang="ja-JP" altLang="en-US" sz="10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＋サーフェスモデルでの出力</a:t>
            </a:r>
            <a:endParaRPr lang="en-US" altLang="ja-JP" sz="10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en-US" altLang="ja-JP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1.3</a:t>
            </a:r>
            <a:r>
              <a:rPr lang="ja-JP" altLang="en-US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　</a:t>
            </a:r>
            <a:r>
              <a:rPr lang="zh-CN" altLang="en-US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線形＋横断形状</a:t>
            </a:r>
            <a:r>
              <a:rPr lang="ja-JP" altLang="en-US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＋サーフェスモデルの出力方法</a:t>
            </a:r>
            <a:endParaRPr lang="en-US" altLang="ja-JP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7871BD5-4077-406E-9840-76A031FF7791}"/>
              </a:ext>
            </a:extLst>
          </p:cNvPr>
          <p:cNvSpPr txBox="1"/>
          <p:nvPr/>
        </p:nvSpPr>
        <p:spPr>
          <a:xfrm>
            <a:off x="1049911" y="1415743"/>
            <a:ext cx="7311769" cy="1004955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72000" tIns="36000" rIns="72000" bIns="36000" rtlCol="0" anchor="ctr">
            <a:noAutofit/>
          </a:bodyPr>
          <a:lstStyle>
            <a:defPPr>
              <a:defRPr lang="ja-JP"/>
            </a:defPPr>
            <a:lvl1pPr>
              <a:defRPr sz="1600">
                <a:latin typeface="Yu Gothic UI" panose="020B0500000000000000" pitchFamily="50" charset="-128"/>
                <a:ea typeface="Yu Gothic UI" panose="020B0500000000000000" pitchFamily="50" charset="-128"/>
              </a:defRPr>
            </a:lvl1pPr>
          </a:lstStyle>
          <a:p>
            <a:r>
              <a:rPr lang="zh-CN" altLang="en-US" dirty="0"/>
              <a:t>線形＋横断形状</a:t>
            </a:r>
            <a:r>
              <a:rPr lang="ja-JP" altLang="en-US" dirty="0"/>
              <a:t>＋サーフェスモデルの出力方法は各ソフトウェアによりますので、別紙の留意点①を参照ください。</a:t>
            </a:r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E64E7D9-D614-4EBD-89A8-075B4D37B9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53"/>
          <a:stretch/>
        </p:blipFill>
        <p:spPr>
          <a:xfrm>
            <a:off x="1512032" y="2766060"/>
            <a:ext cx="6761285" cy="3592930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796652C7-3B23-4F83-8E93-2FFBCE206DE2}"/>
              </a:ext>
            </a:extLst>
          </p:cNvPr>
          <p:cNvSpPr/>
          <p:nvPr/>
        </p:nvSpPr>
        <p:spPr>
          <a:xfrm>
            <a:off x="1098549" y="2471174"/>
            <a:ext cx="4245751" cy="345362"/>
          </a:xfrm>
          <a:prstGeom prst="roundRect">
            <a:avLst/>
          </a:prstGeom>
          <a:solidFill>
            <a:srgbClr val="A94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出力設定の例（使用するソフトウェアにより異なります）</a:t>
            </a:r>
            <a:endParaRPr kumimoji="1" lang="ja-JP" altLang="en-US" sz="140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328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AECEF36D-6619-440C-87AF-5B58022B7E1D}"/>
              </a:ext>
            </a:extLst>
          </p:cNvPr>
          <p:cNvSpPr txBox="1">
            <a:spLocks/>
          </p:cNvSpPr>
          <p:nvPr/>
        </p:nvSpPr>
        <p:spPr>
          <a:xfrm>
            <a:off x="937853" y="376805"/>
            <a:ext cx="8048368" cy="10049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留意点②：</a:t>
            </a:r>
            <a:r>
              <a:rPr lang="en-US" altLang="ja-JP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J-</a:t>
            </a:r>
            <a:r>
              <a:rPr lang="en-US" altLang="ja-JP" sz="1200" dirty="0" err="1">
                <a:latin typeface="Yu Gothic UI" panose="020B0500000000000000" pitchFamily="50" charset="-128"/>
                <a:ea typeface="Yu Gothic UI" panose="020B0500000000000000" pitchFamily="50" charset="-128"/>
              </a:rPr>
              <a:t>LandXML</a:t>
            </a:r>
            <a:r>
              <a:rPr lang="ja-JP" altLang="en-US" sz="12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として出力</a:t>
            </a:r>
            <a:endParaRPr lang="en-US" altLang="ja-JP" sz="12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en-US" altLang="ja-JP" sz="2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2.1 J-</a:t>
            </a:r>
            <a:r>
              <a:rPr lang="en-US" altLang="ja-JP" sz="2800" b="1" dirty="0" err="1">
                <a:latin typeface="Yu Gothic UI" panose="020B0500000000000000" pitchFamily="50" charset="-128"/>
                <a:ea typeface="Yu Gothic UI" panose="020B0500000000000000" pitchFamily="50" charset="-128"/>
              </a:rPr>
              <a:t>LandXML</a:t>
            </a:r>
            <a:r>
              <a:rPr lang="ja-JP" altLang="en-US" sz="28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とは？</a:t>
            </a:r>
            <a:endParaRPr lang="en-US" altLang="ja-JP" sz="280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7871BD5-4077-406E-9840-76A031FF7791}"/>
              </a:ext>
            </a:extLst>
          </p:cNvPr>
          <p:cNvSpPr txBox="1"/>
          <p:nvPr/>
        </p:nvSpPr>
        <p:spPr>
          <a:xfrm>
            <a:off x="1049911" y="1415742"/>
            <a:ext cx="7636889" cy="14720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72000" tIns="36000" rIns="72000" bIns="36000" rtlCol="0" anchor="ctr">
            <a:noAutofit/>
          </a:bodyPr>
          <a:lstStyle/>
          <a:p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世界的なデータ交換フォーマットである</a:t>
            </a:r>
            <a:r>
              <a:rPr lang="en-US" altLang="ja-JP" sz="1600" dirty="0" err="1">
                <a:latin typeface="Yu Gothic UI" panose="020B0500000000000000" pitchFamily="50" charset="-128"/>
                <a:ea typeface="Yu Gothic UI" panose="020B0500000000000000" pitchFamily="50" charset="-128"/>
              </a:rPr>
              <a:t>LandXML</a:t>
            </a: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 1.2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を利用し、日本国内の道路事業・河川事業等へ適用するために、一定のデータ表現方法を規定したものです。</a:t>
            </a:r>
            <a:endParaRPr lang="en-US" altLang="ja-JP" sz="16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一般社団法人</a:t>
            </a: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OCF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が発行、国土技術政策総合研究所が監修している「</a:t>
            </a: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LandXML1.2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に準じた</a:t>
            </a: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3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次元設計データ交換標準（案）」のことを略して</a:t>
            </a:r>
            <a:r>
              <a:rPr lang="en-US" altLang="ja-JP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J-</a:t>
            </a:r>
            <a:r>
              <a:rPr lang="en-US" altLang="ja-JP" sz="1600" dirty="0" err="1">
                <a:latin typeface="Yu Gothic UI" panose="020B0500000000000000" pitchFamily="50" charset="-128"/>
                <a:ea typeface="Yu Gothic UI" panose="020B0500000000000000" pitchFamily="50" charset="-128"/>
              </a:rPr>
              <a:t>LandXML</a:t>
            </a:r>
            <a:r>
              <a:rPr lang="ja-JP" altLang="en-US" sz="1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と呼んでいます。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91AD591-4EF5-4038-A778-7FAA148FF628}"/>
              </a:ext>
            </a:extLst>
          </p:cNvPr>
          <p:cNvSpPr txBox="1">
            <a:spLocks/>
          </p:cNvSpPr>
          <p:nvPr/>
        </p:nvSpPr>
        <p:spPr>
          <a:xfrm>
            <a:off x="840258" y="3515565"/>
            <a:ext cx="8059695" cy="97410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80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11E6F5A-68C6-44D0-A95E-46FC5F797FB9}"/>
              </a:ext>
            </a:extLst>
          </p:cNvPr>
          <p:cNvSpPr/>
          <p:nvPr/>
        </p:nvSpPr>
        <p:spPr>
          <a:xfrm>
            <a:off x="444219" y="3803268"/>
            <a:ext cx="3129039" cy="232522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120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C8A0CF9-5C26-40FE-930A-CF9D4D6FCAD4}"/>
              </a:ext>
            </a:extLst>
          </p:cNvPr>
          <p:cNvSpPr/>
          <p:nvPr/>
        </p:nvSpPr>
        <p:spPr>
          <a:xfrm>
            <a:off x="6404795" y="3500686"/>
            <a:ext cx="2625025" cy="1472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err="1"/>
              <a:t>LandXML</a:t>
            </a:r>
            <a:r>
              <a:rPr lang="en-US" altLang="ja-JP" sz="1400" dirty="0"/>
              <a:t> 1.2</a:t>
            </a:r>
            <a:r>
              <a:rPr lang="ja-JP" altLang="en-US" sz="1400" dirty="0"/>
              <a:t>に準じた</a:t>
            </a:r>
            <a:endParaRPr lang="en-US" altLang="ja-JP" sz="1400" dirty="0"/>
          </a:p>
          <a:p>
            <a:pPr algn="ctr"/>
            <a:r>
              <a:rPr lang="en-US" altLang="ja-JP" sz="1400" dirty="0"/>
              <a:t>3</a:t>
            </a:r>
            <a:r>
              <a:rPr lang="ja-JP" altLang="en-US" sz="1400" dirty="0"/>
              <a:t>次元設計データ交換標準</a:t>
            </a:r>
            <a:r>
              <a:rPr lang="en-US" altLang="ja-JP" sz="1400" dirty="0"/>
              <a:t>(</a:t>
            </a:r>
            <a:r>
              <a:rPr lang="ja-JP" altLang="en-US" sz="1400" dirty="0"/>
              <a:t>案</a:t>
            </a:r>
            <a:r>
              <a:rPr lang="en-US" altLang="ja-JP" sz="1400" dirty="0"/>
              <a:t>)</a:t>
            </a:r>
          </a:p>
          <a:p>
            <a:pPr algn="ctr"/>
            <a:r>
              <a:rPr lang="ja-JP" altLang="en-US" sz="1400" dirty="0"/>
              <a:t>（ </a:t>
            </a:r>
            <a:r>
              <a:rPr lang="en-US" altLang="ja-JP" sz="1400" dirty="0"/>
              <a:t>=</a:t>
            </a:r>
            <a:r>
              <a:rPr lang="ja-JP" altLang="en-US" sz="1400" dirty="0"/>
              <a:t> </a:t>
            </a:r>
            <a:r>
              <a:rPr lang="en-US" altLang="ja-JP" sz="1400" dirty="0"/>
              <a:t>J-</a:t>
            </a:r>
            <a:r>
              <a:rPr lang="en-US" altLang="ja-JP" sz="1400" dirty="0" err="1"/>
              <a:t>LandXML</a:t>
            </a:r>
            <a:r>
              <a:rPr lang="ja-JP" altLang="en-US" sz="1400" dirty="0"/>
              <a:t>）</a:t>
            </a: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1CBDC754-1C26-4FC1-B4B7-76AD0AC15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940430"/>
              </p:ext>
            </p:extLst>
          </p:nvPr>
        </p:nvGraphicFramePr>
        <p:xfrm>
          <a:off x="541222" y="3891314"/>
          <a:ext cx="2937714" cy="20193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22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9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85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/>
                        <a:t>No.</a:t>
                      </a:r>
                      <a:endParaRPr kumimoji="1" lang="ja-JP" altLang="en-US" sz="80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/>
                        <a:t>要素名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/>
                        <a:t>内容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/>
                        <a:t>1</a:t>
                      </a:r>
                      <a:endParaRPr kumimoji="1" lang="ja-JP" altLang="en-US" sz="70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/>
                        <a:t>Units</a:t>
                      </a:r>
                      <a:endParaRPr kumimoji="1" lang="ja-JP" altLang="en-US" sz="70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00"/>
                        <a:t>単位（長さ、面積、体積など）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/>
                        <a:t>2</a:t>
                      </a:r>
                      <a:endParaRPr kumimoji="1" lang="ja-JP" altLang="en-US" sz="70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/>
                        <a:t>Coordinatesystem</a:t>
                      </a:r>
                      <a:endParaRPr kumimoji="1" lang="ja-JP" altLang="en-US" sz="70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00"/>
                        <a:t>座標系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/>
                        <a:t>3</a:t>
                      </a:r>
                      <a:endParaRPr kumimoji="1" lang="ja-JP" altLang="en-US" sz="70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/>
                        <a:t>Project</a:t>
                      </a:r>
                      <a:endParaRPr kumimoji="1" lang="ja-JP" altLang="en-US" sz="70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00"/>
                        <a:t>プロジェクト名と説明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/>
                        <a:t>4</a:t>
                      </a:r>
                      <a:endParaRPr kumimoji="1" lang="ja-JP" altLang="en-US" sz="70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/>
                        <a:t>Application</a:t>
                      </a:r>
                      <a:endParaRPr kumimoji="1" lang="ja-JP" altLang="en-US" sz="70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00"/>
                        <a:t>アプリケーション名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/>
                        <a:t>5</a:t>
                      </a:r>
                      <a:endParaRPr kumimoji="1" lang="ja-JP" altLang="en-US" sz="70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/>
                        <a:t>CgPoints</a:t>
                      </a:r>
                      <a:endParaRPr kumimoji="1" lang="ja-JP" altLang="en-US" sz="70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00"/>
                        <a:t>座標点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/>
                        <a:t>6</a:t>
                      </a:r>
                      <a:endParaRPr kumimoji="1" lang="ja-JP" altLang="en-US" sz="70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/>
                        <a:t>Alignments</a:t>
                      </a:r>
                      <a:endParaRPr kumimoji="1" lang="ja-JP" altLang="en-US" sz="70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00"/>
                        <a:t>中心線形および横断形状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/>
                        <a:t>7</a:t>
                      </a:r>
                      <a:endParaRPr kumimoji="1" lang="ja-JP" altLang="en-US" sz="70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/>
                        <a:t>GradeModel</a:t>
                      </a:r>
                      <a:endParaRPr kumimoji="1" lang="ja-JP" altLang="en-US" sz="70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00"/>
                        <a:t>勾配モデル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/>
                        <a:t>8</a:t>
                      </a:r>
                      <a:endParaRPr kumimoji="1" lang="ja-JP" altLang="en-US" sz="70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/>
                        <a:t>Roadways</a:t>
                      </a:r>
                      <a:endParaRPr kumimoji="1" lang="ja-JP" altLang="en-US" sz="70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00"/>
                        <a:t>道路構成要素の集合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/>
                        <a:t>9</a:t>
                      </a:r>
                      <a:endParaRPr kumimoji="1" lang="ja-JP" altLang="en-US" sz="70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/>
                        <a:t>Surfaces</a:t>
                      </a:r>
                      <a:endParaRPr kumimoji="1" lang="ja-JP" altLang="en-US" sz="70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00"/>
                        <a:t>地形モデルのサーフェス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/>
                        <a:t>：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700"/>
                        <a:t>：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700"/>
                        <a:t>：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6F0DD83-9A49-4366-8463-52FB679C604F}"/>
              </a:ext>
            </a:extLst>
          </p:cNvPr>
          <p:cNvSpPr/>
          <p:nvPr/>
        </p:nvSpPr>
        <p:spPr>
          <a:xfrm>
            <a:off x="4151786" y="3513110"/>
            <a:ext cx="1745097" cy="147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/>
              <a:t>国内の道路・河川事業に適用するために必要な項目</a:t>
            </a:r>
            <a:endParaRPr lang="en-US" altLang="ja-JP" sz="140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4D23A28-CE12-43D8-92D7-ECD08FC80DB1}"/>
              </a:ext>
            </a:extLst>
          </p:cNvPr>
          <p:cNvSpPr/>
          <p:nvPr/>
        </p:nvSpPr>
        <p:spPr>
          <a:xfrm>
            <a:off x="444219" y="3459295"/>
            <a:ext cx="3129039" cy="3439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350" dirty="0"/>
              <a:t>オリジナルの</a:t>
            </a:r>
            <a:r>
              <a:rPr lang="en-US" altLang="ja-JP" sz="1350" dirty="0" err="1"/>
              <a:t>LandXML</a:t>
            </a:r>
            <a:r>
              <a:rPr lang="en-US" altLang="ja-JP" sz="1350" dirty="0"/>
              <a:t> 1.2</a:t>
            </a:r>
          </a:p>
        </p:txBody>
      </p:sp>
      <p:sp>
        <p:nvSpPr>
          <p:cNvPr id="13" name="加算記号 12">
            <a:extLst>
              <a:ext uri="{FF2B5EF4-FFF2-40B4-BE49-F238E27FC236}">
                <a16:creationId xmlns:a16="http://schemas.microsoft.com/office/drawing/2014/main" id="{414C8F08-5AF0-4D04-A70F-D07CC8977032}"/>
              </a:ext>
            </a:extLst>
          </p:cNvPr>
          <p:cNvSpPr/>
          <p:nvPr/>
        </p:nvSpPr>
        <p:spPr>
          <a:xfrm>
            <a:off x="3645011" y="4073150"/>
            <a:ext cx="506775" cy="461828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4" name="等号 14">
            <a:extLst>
              <a:ext uri="{FF2B5EF4-FFF2-40B4-BE49-F238E27FC236}">
                <a16:creationId xmlns:a16="http://schemas.microsoft.com/office/drawing/2014/main" id="{1F0F3AE6-6CC6-46EF-906E-2EFC44160D6F}"/>
              </a:ext>
            </a:extLst>
          </p:cNvPr>
          <p:cNvSpPr/>
          <p:nvPr/>
        </p:nvSpPr>
        <p:spPr>
          <a:xfrm>
            <a:off x="5941244" y="4041239"/>
            <a:ext cx="399588" cy="457200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35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視差">
  <a:themeElements>
    <a:clrScheme name="視差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視差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23984c8-48d2-44bf-9aed-21210d5e0ec9}" enabled="0" method="" siteId="{523984c8-48d2-44bf-9aed-21210d5e0ec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TM03457496[[fn=視差]]</Template>
  <TotalTime>450</TotalTime>
  <Words>2314</Words>
  <Application>Microsoft Office PowerPoint</Application>
  <PresentationFormat>画面に合わせる (4:3)</PresentationFormat>
  <Paragraphs>275</Paragraphs>
  <Slides>22</Slides>
  <Notes>22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0" baseType="lpstr">
      <vt:lpstr>Meiryo UI</vt:lpstr>
      <vt:lpstr>Yu Gothic UI</vt:lpstr>
      <vt:lpstr>游ゴシック</vt:lpstr>
      <vt:lpstr>Arial</vt:lpstr>
      <vt:lpstr>Calibri</vt:lpstr>
      <vt:lpstr>Century Gothic</vt:lpstr>
      <vt:lpstr>視差</vt:lpstr>
      <vt:lpstr>PHOTO-PAINT</vt:lpstr>
      <vt:lpstr>一般社団法人OCF BIM/CIM成果品作成時の留意点 令和6年度版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LandXMLによる 道路３次元設計データ交換</dc:title>
  <dc:creator>堀井裕信</dc:creator>
  <cp:lastModifiedBy>谷澤 亮也</cp:lastModifiedBy>
  <cp:revision>20</cp:revision>
  <cp:lastPrinted>2017-11-16T08:24:51Z</cp:lastPrinted>
  <dcterms:created xsi:type="dcterms:W3CDTF">2015-10-08T08:33:31Z</dcterms:created>
  <dcterms:modified xsi:type="dcterms:W3CDTF">2024-09-02T00:44:43Z</dcterms:modified>
</cp:coreProperties>
</file>